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9" r:id="rId5"/>
    <p:sldId id="258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25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>
        <p14:conveyor dir="l"/>
      </p:transition>
    </mc:Choice>
    <mc:Fallback>
      <p:transition spd="slow" advClick="0" advTm="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>
        <p14:conveyor dir="l"/>
      </p:transition>
    </mc:Choice>
    <mc:Fallback>
      <p:transition spd="slow" advClick="0"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>
        <p14:conveyor dir="l"/>
      </p:transition>
    </mc:Choice>
    <mc:Fallback>
      <p:transition spd="slow" advClick="0"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>
        <p14:conveyor dir="l"/>
      </p:transition>
    </mc:Choice>
    <mc:Fallback>
      <p:transition spd="slow" advClick="0"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>
        <p14:conveyor dir="l"/>
      </p:transition>
    </mc:Choice>
    <mc:Fallback>
      <p:transition spd="slow" advClick="0"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>
        <p14:conveyor dir="l"/>
      </p:transition>
    </mc:Choice>
    <mc:Fallback>
      <p:transition spd="slow" advClick="0"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>
        <p14:conveyor dir="l"/>
      </p:transition>
    </mc:Choice>
    <mc:Fallback>
      <p:transition spd="slow" advClick="0"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>
        <p14:conveyor dir="l"/>
      </p:transition>
    </mc:Choice>
    <mc:Fallback>
      <p:transition spd="slow" advClick="0"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>
        <p14:conveyor dir="l"/>
      </p:transition>
    </mc:Choice>
    <mc:Fallback>
      <p:transition spd="slow" advClick="0"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>
        <p14:conveyor dir="l"/>
      </p:transition>
    </mc:Choice>
    <mc:Fallback>
      <p:transition spd="slow" advClick="0"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>
        <p14:conveyor dir="l"/>
      </p:transition>
    </mc:Choice>
    <mc:Fallback>
      <p:transition spd="slow" advClick="0"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5000" advClick="0" advTm="5000">
        <p14:conveyor dir="l"/>
      </p:transition>
    </mc:Choice>
    <mc:Fallback>
      <p:transition spd="slow" advClick="0" advTm="5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7355"/>
          <a:stretch/>
        </p:blipFill>
        <p:spPr>
          <a:xfrm>
            <a:off x="1259631" y="1794205"/>
            <a:ext cx="6321285" cy="3960000"/>
          </a:xfrm>
          <a:prstGeom prst="rect">
            <a:avLst/>
          </a:prstGeom>
        </p:spPr>
      </p:pic>
      <p:sp>
        <p:nvSpPr>
          <p:cNvPr id="3" name="Волна 2"/>
          <p:cNvSpPr/>
          <p:nvPr/>
        </p:nvSpPr>
        <p:spPr>
          <a:xfrm>
            <a:off x="1259632" y="692696"/>
            <a:ext cx="6497960" cy="792088"/>
          </a:xfrm>
          <a:prstGeom prst="wav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196244" y="548680"/>
            <a:ext cx="65613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uk-UA" sz="2000" b="1" dirty="0" smtClean="0">
                <a:solidFill>
                  <a:schemeClr val="accent2">
                    <a:lumMod val="50000"/>
                  </a:schemeClr>
                </a:solidFill>
              </a:rPr>
              <a:t>Майстер – клас</a:t>
            </a:r>
            <a:r>
              <a:rPr lang="uk-UA" sz="2000" dirty="0" smtClean="0">
                <a:solidFill>
                  <a:schemeClr val="accent2">
                    <a:lumMod val="50000"/>
                  </a:schemeClr>
                </a:solidFill>
              </a:rPr>
              <a:t>.   </a:t>
            </a:r>
            <a:r>
              <a:rPr lang="uk-UA" b="1" dirty="0" smtClean="0"/>
              <a:t>ШМО </a:t>
            </a:r>
            <a:r>
              <a:rPr lang="uk-UA" b="1" dirty="0" err="1" smtClean="0"/>
              <a:t>природничо</a:t>
            </a:r>
            <a:r>
              <a:rPr lang="uk-UA" b="1" dirty="0" smtClean="0"/>
              <a:t> – математичного циклу</a:t>
            </a:r>
            <a:endParaRPr lang="ru-RU" b="1" dirty="0"/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6300192" y="5877271"/>
            <a:ext cx="2519255" cy="524933"/>
          </a:xfrm>
          <a:prstGeom prst="flowChartTerminator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444208" y="6021288"/>
            <a:ext cx="2375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err="1" smtClean="0"/>
              <a:t>Поздимирський</a:t>
            </a:r>
            <a:r>
              <a:rPr lang="uk-UA" b="1" dirty="0" smtClean="0"/>
              <a:t> НВК</a:t>
            </a:r>
          </a:p>
        </p:txBody>
      </p:sp>
    </p:spTree>
    <p:extLst>
      <p:ext uri="{BB962C8B-B14F-4D97-AF65-F5344CB8AC3E}">
        <p14:creationId xmlns:p14="http://schemas.microsoft.com/office/powerpoint/2010/main" val="3151197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>
        <p14:conveyor dir="l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4" r="37566" b="16667"/>
          <a:stretch/>
        </p:blipFill>
        <p:spPr>
          <a:xfrm rot="5400000">
            <a:off x="599836" y="-159676"/>
            <a:ext cx="3119351" cy="396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r="35450" b="16667"/>
          <a:stretch/>
        </p:blipFill>
        <p:spPr>
          <a:xfrm rot="5400000">
            <a:off x="4495983" y="2208874"/>
            <a:ext cx="4148001" cy="4284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283968" y="54868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Керівник  ШМО – Михайло Мудрик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4581128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Майстер – клас  провела Софія Гук,</a:t>
            </a:r>
          </a:p>
          <a:p>
            <a:r>
              <a:rPr lang="uk-UA" b="1" dirty="0"/>
              <a:t> </a:t>
            </a:r>
            <a:r>
              <a:rPr lang="uk-UA" b="1" dirty="0" smtClean="0"/>
              <a:t>вчитель фізики,інформатики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66942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>
        <p14:prism isContent="1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3" t="11217" r="8413" b="15344"/>
          <a:stretch/>
        </p:blipFill>
        <p:spPr>
          <a:xfrm>
            <a:off x="4123271" y="2996952"/>
            <a:ext cx="4865707" cy="360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6" r="18413" b="5556"/>
          <a:stretch/>
        </p:blipFill>
        <p:spPr>
          <a:xfrm>
            <a:off x="395536" y="188640"/>
            <a:ext cx="4846294" cy="3960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580112" y="908720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Вибір кожного учителя:</a:t>
            </a:r>
          </a:p>
          <a:p>
            <a:r>
              <a:rPr lang="uk-UA" b="1" dirty="0" smtClean="0"/>
              <a:t>кому і які знання потрібні?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4941168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А що вибрали б ви,колеги?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55334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>
        <p14:prism isContent="1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" t="34286" r="6666" b="5556"/>
          <a:stretch/>
        </p:blipFill>
        <p:spPr>
          <a:xfrm>
            <a:off x="2915816" y="188640"/>
            <a:ext cx="5846120" cy="288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03628"/>
            <a:ext cx="7248525" cy="323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692696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Спочатку  отримали теоретичні знання</a:t>
            </a:r>
          </a:p>
        </p:txBody>
      </p:sp>
    </p:spTree>
    <p:extLst>
      <p:ext uri="{BB962C8B-B14F-4D97-AF65-F5344CB8AC3E}">
        <p14:creationId xmlns:p14="http://schemas.microsoft.com/office/powerpoint/2010/main" val="2240640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>
        <p14:conveyor dir="l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6" b="5556"/>
          <a:stretch/>
        </p:blipFill>
        <p:spPr>
          <a:xfrm>
            <a:off x="827584" y="1412776"/>
            <a:ext cx="7344000" cy="4896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83568" y="260648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                    А тепер -  </a:t>
            </a:r>
            <a:r>
              <a:rPr lang="uk-UA" b="1" dirty="0"/>
              <a:t>п</a:t>
            </a:r>
            <a:r>
              <a:rPr lang="uk-UA" b="1" dirty="0" smtClean="0"/>
              <a:t>рактичні  завдання  за інструкцією Софії Василівни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266908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>
        <p14:conveyor dir="l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6" b="5556"/>
          <a:stretch/>
        </p:blipFill>
        <p:spPr>
          <a:xfrm>
            <a:off x="0" y="381000"/>
            <a:ext cx="9144000" cy="6096000"/>
          </a:xfrm>
          <a:prstGeom prst="snip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918760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>
        <p14:conveyor dir="l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4080000" cy="3060000"/>
          </a:xfrm>
          <a:prstGeom prst="flowChartAlternateProcess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645024"/>
            <a:ext cx="4080000" cy="3060000"/>
          </a:xfrm>
          <a:prstGeom prst="flowChartAlternateProcess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32367"/>
            <a:ext cx="3840000" cy="288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512" y="4149080"/>
            <a:ext cx="4392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Л.В.</a:t>
            </a:r>
            <a:r>
              <a:rPr lang="uk-UA" b="1" dirty="0" err="1" smtClean="0"/>
              <a:t>Горбай</a:t>
            </a:r>
            <a:r>
              <a:rPr lang="uk-UA" b="1" dirty="0" smtClean="0"/>
              <a:t>  запропонувала метод </a:t>
            </a:r>
            <a:r>
              <a:rPr lang="uk-UA" b="1" dirty="0" err="1" smtClean="0"/>
              <a:t>оригамі</a:t>
            </a:r>
            <a:r>
              <a:rPr lang="uk-UA" b="1" dirty="0" smtClean="0"/>
              <a:t>,який спонукає до критичного мислення та розвитку просторової уяви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86173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>
        <p14:window dir="vert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92" y="260648"/>
            <a:ext cx="4080000" cy="3060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924944"/>
            <a:ext cx="4800000" cy="360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88024" y="980728"/>
            <a:ext cx="367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М.А.Яремчук поділилася досвідом самостійного виконання учнями практичних робіт з географії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82961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>
        <p14:window dir="vert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" t="2540" r="8255" b="11111"/>
          <a:stretch/>
        </p:blipFill>
        <p:spPr>
          <a:xfrm>
            <a:off x="1115616" y="260648"/>
            <a:ext cx="7041179" cy="504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5877272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/>
              <a:t> </a:t>
            </a:r>
            <a:r>
              <a:rPr lang="uk-UA" b="1" dirty="0" smtClean="0"/>
              <a:t>        Навчання приносить користь і задоволення,коли є у кого вчитися</a:t>
            </a:r>
            <a:endParaRPr lang="ru-RU" b="1" dirty="0"/>
          </a:p>
        </p:txBody>
      </p:sp>
      <p:sp>
        <p:nvSpPr>
          <p:cNvPr id="4" name="Овал 3"/>
          <p:cNvSpPr/>
          <p:nvPr/>
        </p:nvSpPr>
        <p:spPr>
          <a:xfrm>
            <a:off x="7508723" y="6246603"/>
            <a:ext cx="951709" cy="4947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668344" y="6246604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2021 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455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5000">
        <p14:pan dir="u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89</Words>
  <Application>Microsoft Office PowerPoint</Application>
  <PresentationFormat>Экран (4:3)</PresentationFormat>
  <Paragraphs>15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Work</dc:creator>
  <cp:lastModifiedBy>Work</cp:lastModifiedBy>
  <cp:revision>4</cp:revision>
  <dcterms:created xsi:type="dcterms:W3CDTF">2021-03-04T17:49:43Z</dcterms:created>
  <dcterms:modified xsi:type="dcterms:W3CDTF">2021-03-08T12:37:34Z</dcterms:modified>
</cp:coreProperties>
</file>