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7" r:id="rId4"/>
    <p:sldId id="258" r:id="rId5"/>
    <p:sldId id="260" r:id="rId6"/>
    <p:sldId id="262" r:id="rId7"/>
    <p:sldId id="263" r:id="rId8"/>
    <p:sldId id="268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6" autoAdjust="0"/>
    <p:restoredTop sz="9466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AB8E9B-CCFA-4B84-B98E-6C329177199A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66E189-60EE-431B-ACCE-EB65688AF476}">
      <dgm:prSet phldrT="[Текст]"/>
      <dgm:spPr/>
      <dgm:t>
        <a:bodyPr/>
        <a:lstStyle/>
        <a:p>
          <a:r>
            <a: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збір оперативної інформації про стан справ</a:t>
          </a:r>
          <a:endParaRPr lang="ru-RU" dirty="0"/>
        </a:p>
      </dgm:t>
    </dgm:pt>
    <dgm:pt modelId="{302BCE42-BB06-477D-BB76-2110F7206F0C}" type="parTrans" cxnId="{DB3D5441-7D77-4C82-A20E-8E6F43E6218A}">
      <dgm:prSet/>
      <dgm:spPr/>
      <dgm:t>
        <a:bodyPr/>
        <a:lstStyle/>
        <a:p>
          <a:endParaRPr lang="ru-RU"/>
        </a:p>
      </dgm:t>
    </dgm:pt>
    <dgm:pt modelId="{AFB3E413-CCED-456F-B0C3-9884C5CC0930}" type="sibTrans" cxnId="{DB3D5441-7D77-4C82-A20E-8E6F43E6218A}">
      <dgm:prSet/>
      <dgm:spPr/>
      <dgm:t>
        <a:bodyPr/>
        <a:lstStyle/>
        <a:p>
          <a:endParaRPr lang="ru-RU"/>
        </a:p>
      </dgm:t>
    </dgm:pt>
    <dgm:pt modelId="{4D85279B-29F1-4402-941B-3A3452747855}">
      <dgm:prSet phldrT="[Текст]"/>
      <dgm:spPr/>
      <dgm:t>
        <a:bodyPr/>
        <a:lstStyle/>
        <a:p>
          <a:r>
            <a: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своєчасне виявлення, виправлення, попередження помилок, недоліків в організації й здійсненні  освітнього процесу</a:t>
          </a:r>
          <a:endParaRPr lang="ru-RU" dirty="0"/>
        </a:p>
      </dgm:t>
    </dgm:pt>
    <dgm:pt modelId="{69435E38-FF7C-49EB-8D92-1D5FDEAFEA75}" type="parTrans" cxnId="{94F28981-5372-483A-82CF-E4A4EDD0C8F0}">
      <dgm:prSet/>
      <dgm:spPr/>
      <dgm:t>
        <a:bodyPr/>
        <a:lstStyle/>
        <a:p>
          <a:endParaRPr lang="ru-RU"/>
        </a:p>
      </dgm:t>
    </dgm:pt>
    <dgm:pt modelId="{374762E2-5E62-4435-B29F-4C6474569460}" type="sibTrans" cxnId="{94F28981-5372-483A-82CF-E4A4EDD0C8F0}">
      <dgm:prSet/>
      <dgm:spPr/>
      <dgm:t>
        <a:bodyPr/>
        <a:lstStyle/>
        <a:p>
          <a:endParaRPr lang="ru-RU"/>
        </a:p>
      </dgm:t>
    </dgm:pt>
    <dgm:pt modelId="{DC8A749E-82F5-4B60-B6CA-7F78FA0DD978}">
      <dgm:prSet phldrT="[Текст]"/>
      <dgm:spPr/>
      <dgm:t>
        <a:bodyPr/>
        <a:lstStyle/>
        <a:p>
          <a:r>
            <a: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допомога педагогам у підвищенні педагогічної майстерності, в оволодінні сучасними технологіями, ефективними методами навчання і виховання</a:t>
          </a:r>
          <a:endParaRPr lang="ru-RU" dirty="0"/>
        </a:p>
      </dgm:t>
    </dgm:pt>
    <dgm:pt modelId="{41BE4C7B-2784-402A-9E61-C65E77DF6BE5}" type="parTrans" cxnId="{4D2BAC33-B15D-4C06-8FAA-34CA6DFBB2D0}">
      <dgm:prSet/>
      <dgm:spPr/>
      <dgm:t>
        <a:bodyPr/>
        <a:lstStyle/>
        <a:p>
          <a:endParaRPr lang="ru-RU"/>
        </a:p>
      </dgm:t>
    </dgm:pt>
    <dgm:pt modelId="{0E00E4B5-0DDB-49F2-BBF6-6B1D6F799DD9}" type="sibTrans" cxnId="{4D2BAC33-B15D-4C06-8FAA-34CA6DFBB2D0}">
      <dgm:prSet/>
      <dgm:spPr/>
      <dgm:t>
        <a:bodyPr/>
        <a:lstStyle/>
        <a:p>
          <a:endParaRPr lang="ru-RU"/>
        </a:p>
      </dgm:t>
    </dgm:pt>
    <dgm:pt modelId="{F2377CA2-39AA-454D-BB32-5AA49DBD39BA}">
      <dgm:prSet phldrT="[Текст]"/>
      <dgm:spPr/>
      <dgm:t>
        <a:bodyPr/>
        <a:lstStyle/>
        <a:p>
          <a:pPr rtl="0"/>
          <a:r>
            <a: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підвищення рівня результативності вихованців гуртка </a:t>
          </a:r>
          <a:endParaRPr lang="ru-RU" dirty="0"/>
        </a:p>
      </dgm:t>
    </dgm:pt>
    <dgm:pt modelId="{AC7514E5-8968-4242-8DCF-3316ED3B49DA}" type="parTrans" cxnId="{FC2F19C5-FCF9-4FDB-8D80-2FBA6D951227}">
      <dgm:prSet/>
      <dgm:spPr/>
      <dgm:t>
        <a:bodyPr/>
        <a:lstStyle/>
        <a:p>
          <a:endParaRPr lang="ru-RU"/>
        </a:p>
      </dgm:t>
    </dgm:pt>
    <dgm:pt modelId="{DC2E51B3-E9C0-4D91-98C5-E39DC96EED84}" type="sibTrans" cxnId="{FC2F19C5-FCF9-4FDB-8D80-2FBA6D951227}">
      <dgm:prSet/>
      <dgm:spPr/>
      <dgm:t>
        <a:bodyPr/>
        <a:lstStyle/>
        <a:p>
          <a:endParaRPr lang="ru-RU"/>
        </a:p>
      </dgm:t>
    </dgm:pt>
    <dgm:pt modelId="{18DFD8FB-3758-49B5-AEE4-971A3D3AA875}">
      <dgm:prSet phldrT="[Текст]"/>
      <dgm:spPr/>
      <dgm:t>
        <a:bodyPr/>
        <a:lstStyle/>
        <a:p>
          <a:r>
            <a:rPr lang="uk-UA" dirty="0" smtClean="0">
              <a:latin typeface="Arial" pitchFamily="34" charset="0"/>
              <a:cs typeface="Arial" pitchFamily="34" charset="0"/>
            </a:rPr>
            <a:t>забезпечення створення комфортного освітнього середовища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D0E1D01-6840-4126-841E-45DAFAA1D1B3}" type="parTrans" cxnId="{D10D84A5-440B-46F5-B95D-9573F2F18693}">
      <dgm:prSet/>
      <dgm:spPr/>
      <dgm:t>
        <a:bodyPr/>
        <a:lstStyle/>
        <a:p>
          <a:endParaRPr lang="ru-RU"/>
        </a:p>
      </dgm:t>
    </dgm:pt>
    <dgm:pt modelId="{811256C6-564A-49E0-9D79-FDE396E97578}" type="sibTrans" cxnId="{D10D84A5-440B-46F5-B95D-9573F2F18693}">
      <dgm:prSet/>
      <dgm:spPr/>
      <dgm:t>
        <a:bodyPr/>
        <a:lstStyle/>
        <a:p>
          <a:endParaRPr lang="ru-RU"/>
        </a:p>
      </dgm:t>
    </dgm:pt>
    <dgm:pt modelId="{87B6222F-389C-4F29-B050-57EB50DF0D8D}">
      <dgm:prSet/>
      <dgm:spPr/>
      <dgm:t>
        <a:bodyPr/>
        <a:lstStyle/>
        <a:p>
          <a:r>
            <a: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поширення педагогічного досвіду</a:t>
          </a:r>
          <a:endParaRPr lang="ru-RU" dirty="0"/>
        </a:p>
      </dgm:t>
    </dgm:pt>
    <dgm:pt modelId="{FB43E0D0-38C4-42CD-9D32-E9DABF65D21F}" type="parTrans" cxnId="{65096265-ACBF-4030-B550-FEAADCB0868D}">
      <dgm:prSet/>
      <dgm:spPr/>
      <dgm:t>
        <a:bodyPr/>
        <a:lstStyle/>
        <a:p>
          <a:endParaRPr lang="ru-RU"/>
        </a:p>
      </dgm:t>
    </dgm:pt>
    <dgm:pt modelId="{E60B0F35-8C46-444D-8DBF-6AFA08B68CD0}" type="sibTrans" cxnId="{65096265-ACBF-4030-B550-FEAADCB0868D}">
      <dgm:prSet/>
      <dgm:spPr/>
      <dgm:t>
        <a:bodyPr/>
        <a:lstStyle/>
        <a:p>
          <a:endParaRPr lang="ru-RU"/>
        </a:p>
      </dgm:t>
    </dgm:pt>
    <dgm:pt modelId="{A489E27A-386C-4FCE-812C-2494C12C24C9}" type="pres">
      <dgm:prSet presAssocID="{6CAB8E9B-CCFA-4B84-B98E-6C329177199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C7D07F-794A-428B-AC20-8F7934E642B0}" type="pres">
      <dgm:prSet presAssocID="{A266E189-60EE-431B-ACCE-EB65688AF47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CC812E-083B-434C-A425-995E24B2FC7C}" type="pres">
      <dgm:prSet presAssocID="{AFB3E413-CCED-456F-B0C3-9884C5CC0930}" presName="sibTrans" presStyleCnt="0"/>
      <dgm:spPr/>
    </dgm:pt>
    <dgm:pt modelId="{8092C170-7325-4A98-902E-4375CC52689E}" type="pres">
      <dgm:prSet presAssocID="{4D85279B-29F1-4402-941B-3A345274785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B7B47-7CDA-4F1E-A69D-B0CD843DF43A}" type="pres">
      <dgm:prSet presAssocID="{374762E2-5E62-4435-B29F-4C6474569460}" presName="sibTrans" presStyleCnt="0"/>
      <dgm:spPr/>
    </dgm:pt>
    <dgm:pt modelId="{3E55D39B-D98A-40E0-8AFC-855E2DD2A0C6}" type="pres">
      <dgm:prSet presAssocID="{DC8A749E-82F5-4B60-B6CA-7F78FA0DD97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91F65-68C1-471E-8F89-FF3A7DD0DF2D}" type="pres">
      <dgm:prSet presAssocID="{0E00E4B5-0DDB-49F2-BBF6-6B1D6F799DD9}" presName="sibTrans" presStyleCnt="0"/>
      <dgm:spPr/>
    </dgm:pt>
    <dgm:pt modelId="{C9056835-81B7-45AE-9B5C-F233E9464B79}" type="pres">
      <dgm:prSet presAssocID="{F2377CA2-39AA-454D-BB32-5AA49DBD39B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0D3D1-1BBE-4C2D-8C5C-DB53DAFC6E63}" type="pres">
      <dgm:prSet presAssocID="{DC2E51B3-E9C0-4D91-98C5-E39DC96EED84}" presName="sibTrans" presStyleCnt="0"/>
      <dgm:spPr/>
    </dgm:pt>
    <dgm:pt modelId="{FA36B8F1-FDE3-4D40-BD66-722D6DD10374}" type="pres">
      <dgm:prSet presAssocID="{18DFD8FB-3758-49B5-AEE4-971A3D3AA8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5B186-28FD-4B3A-8BFC-B37AC0CDC115}" type="pres">
      <dgm:prSet presAssocID="{811256C6-564A-49E0-9D79-FDE396E97578}" presName="sibTrans" presStyleCnt="0"/>
      <dgm:spPr/>
    </dgm:pt>
    <dgm:pt modelId="{0673EDB8-C60E-43EB-982A-B94677B64817}" type="pres">
      <dgm:prSet presAssocID="{87B6222F-389C-4F29-B050-57EB50DF0D8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4ACC65-5D3E-4FE1-B2B3-BD43FF84CA32}" type="presOf" srcId="{6CAB8E9B-CCFA-4B84-B98E-6C329177199A}" destId="{A489E27A-386C-4FCE-812C-2494C12C24C9}" srcOrd="0" destOrd="0" presId="urn:microsoft.com/office/officeart/2005/8/layout/default"/>
    <dgm:cxn modelId="{FC2F19C5-FCF9-4FDB-8D80-2FBA6D951227}" srcId="{6CAB8E9B-CCFA-4B84-B98E-6C329177199A}" destId="{F2377CA2-39AA-454D-BB32-5AA49DBD39BA}" srcOrd="3" destOrd="0" parTransId="{AC7514E5-8968-4242-8DCF-3316ED3B49DA}" sibTransId="{DC2E51B3-E9C0-4D91-98C5-E39DC96EED84}"/>
    <dgm:cxn modelId="{2B543D9C-FDC5-4CD2-A907-5F657D779EED}" type="presOf" srcId="{18DFD8FB-3758-49B5-AEE4-971A3D3AA875}" destId="{FA36B8F1-FDE3-4D40-BD66-722D6DD10374}" srcOrd="0" destOrd="0" presId="urn:microsoft.com/office/officeart/2005/8/layout/default"/>
    <dgm:cxn modelId="{A5EF6780-4969-4DAD-88B3-E8B0F6E7BF88}" type="presOf" srcId="{87B6222F-389C-4F29-B050-57EB50DF0D8D}" destId="{0673EDB8-C60E-43EB-982A-B94677B64817}" srcOrd="0" destOrd="0" presId="urn:microsoft.com/office/officeart/2005/8/layout/default"/>
    <dgm:cxn modelId="{65096265-ACBF-4030-B550-FEAADCB0868D}" srcId="{6CAB8E9B-CCFA-4B84-B98E-6C329177199A}" destId="{87B6222F-389C-4F29-B050-57EB50DF0D8D}" srcOrd="5" destOrd="0" parTransId="{FB43E0D0-38C4-42CD-9D32-E9DABF65D21F}" sibTransId="{E60B0F35-8C46-444D-8DBF-6AFA08B68CD0}"/>
    <dgm:cxn modelId="{4C5E873D-3260-4DDC-9C0F-86867128603E}" type="presOf" srcId="{DC8A749E-82F5-4B60-B6CA-7F78FA0DD978}" destId="{3E55D39B-D98A-40E0-8AFC-855E2DD2A0C6}" srcOrd="0" destOrd="0" presId="urn:microsoft.com/office/officeart/2005/8/layout/default"/>
    <dgm:cxn modelId="{F38D0775-3BCA-413F-9032-3396676B2805}" type="presOf" srcId="{A266E189-60EE-431B-ACCE-EB65688AF476}" destId="{F4C7D07F-794A-428B-AC20-8F7934E642B0}" srcOrd="0" destOrd="0" presId="urn:microsoft.com/office/officeart/2005/8/layout/default"/>
    <dgm:cxn modelId="{8271E97B-FD02-421F-9AE9-A3418B46E85C}" type="presOf" srcId="{F2377CA2-39AA-454D-BB32-5AA49DBD39BA}" destId="{C9056835-81B7-45AE-9B5C-F233E9464B79}" srcOrd="0" destOrd="0" presId="urn:microsoft.com/office/officeart/2005/8/layout/default"/>
    <dgm:cxn modelId="{DB3D5441-7D77-4C82-A20E-8E6F43E6218A}" srcId="{6CAB8E9B-CCFA-4B84-B98E-6C329177199A}" destId="{A266E189-60EE-431B-ACCE-EB65688AF476}" srcOrd="0" destOrd="0" parTransId="{302BCE42-BB06-477D-BB76-2110F7206F0C}" sibTransId="{AFB3E413-CCED-456F-B0C3-9884C5CC0930}"/>
    <dgm:cxn modelId="{D10D84A5-440B-46F5-B95D-9573F2F18693}" srcId="{6CAB8E9B-CCFA-4B84-B98E-6C329177199A}" destId="{18DFD8FB-3758-49B5-AEE4-971A3D3AA875}" srcOrd="4" destOrd="0" parTransId="{0D0E1D01-6840-4126-841E-45DAFAA1D1B3}" sibTransId="{811256C6-564A-49E0-9D79-FDE396E97578}"/>
    <dgm:cxn modelId="{4D2BAC33-B15D-4C06-8FAA-34CA6DFBB2D0}" srcId="{6CAB8E9B-CCFA-4B84-B98E-6C329177199A}" destId="{DC8A749E-82F5-4B60-B6CA-7F78FA0DD978}" srcOrd="2" destOrd="0" parTransId="{41BE4C7B-2784-402A-9E61-C65E77DF6BE5}" sibTransId="{0E00E4B5-0DDB-49F2-BBF6-6B1D6F799DD9}"/>
    <dgm:cxn modelId="{F9559023-C660-4C01-AD3F-E99D427F1CE3}" type="presOf" srcId="{4D85279B-29F1-4402-941B-3A3452747855}" destId="{8092C170-7325-4A98-902E-4375CC52689E}" srcOrd="0" destOrd="0" presId="urn:microsoft.com/office/officeart/2005/8/layout/default"/>
    <dgm:cxn modelId="{94F28981-5372-483A-82CF-E4A4EDD0C8F0}" srcId="{6CAB8E9B-CCFA-4B84-B98E-6C329177199A}" destId="{4D85279B-29F1-4402-941B-3A3452747855}" srcOrd="1" destOrd="0" parTransId="{69435E38-FF7C-49EB-8D92-1D5FDEAFEA75}" sibTransId="{374762E2-5E62-4435-B29F-4C6474569460}"/>
    <dgm:cxn modelId="{52811B20-9847-46FD-B05F-A02DBDBC31C9}" type="presParOf" srcId="{A489E27A-386C-4FCE-812C-2494C12C24C9}" destId="{F4C7D07F-794A-428B-AC20-8F7934E642B0}" srcOrd="0" destOrd="0" presId="urn:microsoft.com/office/officeart/2005/8/layout/default"/>
    <dgm:cxn modelId="{7624F553-88EC-4A7E-963E-DC9D8C77396B}" type="presParOf" srcId="{A489E27A-386C-4FCE-812C-2494C12C24C9}" destId="{B9CC812E-083B-434C-A425-995E24B2FC7C}" srcOrd="1" destOrd="0" presId="urn:microsoft.com/office/officeart/2005/8/layout/default"/>
    <dgm:cxn modelId="{89ED0C92-DC61-483E-B8E7-9E522A9E5DD0}" type="presParOf" srcId="{A489E27A-386C-4FCE-812C-2494C12C24C9}" destId="{8092C170-7325-4A98-902E-4375CC52689E}" srcOrd="2" destOrd="0" presId="urn:microsoft.com/office/officeart/2005/8/layout/default"/>
    <dgm:cxn modelId="{DC75C533-D4B8-4569-B09C-69F157446291}" type="presParOf" srcId="{A489E27A-386C-4FCE-812C-2494C12C24C9}" destId="{474B7B47-7CDA-4F1E-A69D-B0CD843DF43A}" srcOrd="3" destOrd="0" presId="urn:microsoft.com/office/officeart/2005/8/layout/default"/>
    <dgm:cxn modelId="{C341E526-56C5-4CE2-86EC-DDEF3E312283}" type="presParOf" srcId="{A489E27A-386C-4FCE-812C-2494C12C24C9}" destId="{3E55D39B-D98A-40E0-8AFC-855E2DD2A0C6}" srcOrd="4" destOrd="0" presId="urn:microsoft.com/office/officeart/2005/8/layout/default"/>
    <dgm:cxn modelId="{F4ACB98C-B5BA-41AF-986A-529C3D767738}" type="presParOf" srcId="{A489E27A-386C-4FCE-812C-2494C12C24C9}" destId="{E0D91F65-68C1-471E-8F89-FF3A7DD0DF2D}" srcOrd="5" destOrd="0" presId="urn:microsoft.com/office/officeart/2005/8/layout/default"/>
    <dgm:cxn modelId="{21DC51DC-D556-4555-988F-A3CC157E4AF3}" type="presParOf" srcId="{A489E27A-386C-4FCE-812C-2494C12C24C9}" destId="{C9056835-81B7-45AE-9B5C-F233E9464B79}" srcOrd="6" destOrd="0" presId="urn:microsoft.com/office/officeart/2005/8/layout/default"/>
    <dgm:cxn modelId="{64B29F96-029C-4B45-9321-726A933ECDF5}" type="presParOf" srcId="{A489E27A-386C-4FCE-812C-2494C12C24C9}" destId="{0230D3D1-1BBE-4C2D-8C5C-DB53DAFC6E63}" srcOrd="7" destOrd="0" presId="urn:microsoft.com/office/officeart/2005/8/layout/default"/>
    <dgm:cxn modelId="{68EEDACA-2F65-434D-881B-3CB548B072A3}" type="presParOf" srcId="{A489E27A-386C-4FCE-812C-2494C12C24C9}" destId="{FA36B8F1-FDE3-4D40-BD66-722D6DD10374}" srcOrd="8" destOrd="0" presId="urn:microsoft.com/office/officeart/2005/8/layout/default"/>
    <dgm:cxn modelId="{68DBCD66-851B-4E15-8F64-12E78A9A7AD0}" type="presParOf" srcId="{A489E27A-386C-4FCE-812C-2494C12C24C9}" destId="{0255B186-28FD-4B3A-8BFC-B37AC0CDC115}" srcOrd="9" destOrd="0" presId="urn:microsoft.com/office/officeart/2005/8/layout/default"/>
    <dgm:cxn modelId="{7B2D0A0D-05EF-4F7F-AB33-EA3B28D63997}" type="presParOf" srcId="{A489E27A-386C-4FCE-812C-2494C12C24C9}" destId="{0673EDB8-C60E-43EB-982A-B94677B6481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D81E8A-954C-49E0-B7C1-3B218A70DD45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E26ECF-1D23-4679-8FB6-A5B9228CFEF4}">
      <dgm:prSet phldrT="[Текст]"/>
      <dgm:spPr/>
      <dgm:t>
        <a:bodyPr/>
        <a:lstStyle/>
        <a:p>
          <a:r>
            <a:rPr lang="uk-UA" dirty="0" smtClean="0"/>
            <a:t>Спостереження</a:t>
          </a:r>
          <a:endParaRPr lang="ru-RU" dirty="0"/>
        </a:p>
      </dgm:t>
    </dgm:pt>
    <dgm:pt modelId="{911F0F8B-3BBA-45F5-AF5C-E2A0092D1247}" type="parTrans" cxnId="{3278DA71-E754-4B51-850C-ED90690D7B4B}">
      <dgm:prSet/>
      <dgm:spPr/>
      <dgm:t>
        <a:bodyPr/>
        <a:lstStyle/>
        <a:p>
          <a:endParaRPr lang="ru-RU"/>
        </a:p>
      </dgm:t>
    </dgm:pt>
    <dgm:pt modelId="{D870A507-EF60-4B68-97AC-5EB69AD47B91}" type="sibTrans" cxnId="{3278DA71-E754-4B51-850C-ED90690D7B4B}">
      <dgm:prSet/>
      <dgm:spPr/>
      <dgm:t>
        <a:bodyPr/>
        <a:lstStyle/>
        <a:p>
          <a:endParaRPr lang="ru-RU"/>
        </a:p>
      </dgm:t>
    </dgm:pt>
    <dgm:pt modelId="{9FDCC814-6E15-45AD-93EE-DFC484F9F618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заняття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гуртка</a:t>
          </a:r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 виховний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захід</a:t>
          </a:r>
          <a:r>
            <a:rPr lang="uk-UA" sz="1600" dirty="0" smtClean="0">
              <a:latin typeface="Arial" pitchFamily="34" charset="0"/>
              <a:ea typeface="Times New Roman" pitchFamily="18" charset="0"/>
            </a:rPr>
            <a:t>, </a:t>
          </a:r>
          <a:r>
            <a:rPr lang="uk-UA" sz="1600" dirty="0" smtClean="0">
              <a:latin typeface="Arial" pitchFamily="34" charset="0"/>
              <a:ea typeface="Times New Roman" pitchFamily="18" charset="0"/>
            </a:rPr>
            <a:t>змагання, тренування, </a:t>
          </a:r>
          <a:r>
            <a:rPr lang="uk-UA" sz="1600" dirty="0" smtClean="0">
              <a:latin typeface="Arial" pitchFamily="34" charset="0"/>
              <a:ea typeface="Times New Roman" pitchFamily="18" charset="0"/>
            </a:rPr>
            <a:t>майстер клас, </a:t>
          </a:r>
          <a:r>
            <a:rPr lang="uk-UA" sz="1600" dirty="0" smtClean="0">
              <a:latin typeface="Arial" pitchFamily="34" charset="0"/>
              <a:ea typeface="Times New Roman" pitchFamily="18" charset="0"/>
            </a:rPr>
            <a:t>конкурс</a:t>
          </a:r>
          <a:endParaRPr lang="ru-RU" sz="1600" dirty="0"/>
        </a:p>
      </dgm:t>
    </dgm:pt>
    <dgm:pt modelId="{0A674734-E8C8-45FA-AAFF-2F7269F7957E}" type="parTrans" cxnId="{EF5B86AD-AF2C-4746-AFFF-D8D59BB53B26}">
      <dgm:prSet/>
      <dgm:spPr/>
      <dgm:t>
        <a:bodyPr/>
        <a:lstStyle/>
        <a:p>
          <a:endParaRPr lang="ru-RU"/>
        </a:p>
      </dgm:t>
    </dgm:pt>
    <dgm:pt modelId="{66B53A88-A302-4DB1-964A-2AC7F9A427A4}" type="sibTrans" cxnId="{EF5B86AD-AF2C-4746-AFFF-D8D59BB53B26}">
      <dgm:prSet/>
      <dgm:spPr/>
      <dgm:t>
        <a:bodyPr/>
        <a:lstStyle/>
        <a:p>
          <a:endParaRPr lang="ru-RU"/>
        </a:p>
      </dgm:t>
    </dgm:pt>
    <dgm:pt modelId="{5DA48DD1-BBF8-418B-8620-A474202CFC63}">
      <dgm:prSet phldrT="[Текст]"/>
      <dgm:spPr/>
      <dgm:t>
        <a:bodyPr/>
        <a:lstStyle/>
        <a:p>
          <a:r>
            <a:rPr lang="uk-UA" dirty="0" smtClean="0"/>
            <a:t>Аналіз</a:t>
          </a:r>
          <a:endParaRPr lang="ru-RU" dirty="0"/>
        </a:p>
      </dgm:t>
    </dgm:pt>
    <dgm:pt modelId="{D809B04A-03CA-4B4A-A5A4-90960C0EE0C2}" type="parTrans" cxnId="{C1F6D8D8-AE93-419B-8EF2-97AC25CAD7E4}">
      <dgm:prSet/>
      <dgm:spPr/>
      <dgm:t>
        <a:bodyPr/>
        <a:lstStyle/>
        <a:p>
          <a:endParaRPr lang="ru-RU"/>
        </a:p>
      </dgm:t>
    </dgm:pt>
    <dgm:pt modelId="{D34D066F-4C92-48D9-9F72-8D541A5DA3EC}" type="sibTrans" cxnId="{C1F6D8D8-AE93-419B-8EF2-97AC25CAD7E4}">
      <dgm:prSet/>
      <dgm:spPr/>
      <dgm:t>
        <a:bodyPr/>
        <a:lstStyle/>
        <a:p>
          <a:endParaRPr lang="ru-RU"/>
        </a:p>
      </dgm:t>
    </dgm:pt>
    <dgm:pt modelId="{A90F43BC-5F76-4D26-ACFC-569C18C07DEC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визначення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рівня успішності гуртка, </a:t>
          </a:r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встановлення причин, визначення тенденцій розвитку</a:t>
          </a:r>
          <a:endParaRPr lang="ru-RU" sz="1600" dirty="0"/>
        </a:p>
      </dgm:t>
    </dgm:pt>
    <dgm:pt modelId="{8AF8CBE2-FE49-48DE-97E3-FB3B521BBA83}" type="parTrans" cxnId="{FD0107DE-8F4D-4C76-B469-C77D78908ECE}">
      <dgm:prSet/>
      <dgm:spPr/>
      <dgm:t>
        <a:bodyPr/>
        <a:lstStyle/>
        <a:p>
          <a:endParaRPr lang="ru-RU"/>
        </a:p>
      </dgm:t>
    </dgm:pt>
    <dgm:pt modelId="{58A13A8D-3712-4473-9629-B2CA81815089}" type="sibTrans" cxnId="{FD0107DE-8F4D-4C76-B469-C77D78908ECE}">
      <dgm:prSet/>
      <dgm:spPr/>
      <dgm:t>
        <a:bodyPr/>
        <a:lstStyle/>
        <a:p>
          <a:endParaRPr lang="ru-RU"/>
        </a:p>
      </dgm:t>
    </dgm:pt>
    <dgm:pt modelId="{2BFF4C4D-2043-4D3E-8CA4-05B0DF813429}">
      <dgm:prSet phldrT="[Текст]"/>
      <dgm:spPr/>
      <dgm:t>
        <a:bodyPr/>
        <a:lstStyle/>
        <a:p>
          <a:r>
            <a:rPr lang="uk-UA" dirty="0" smtClean="0"/>
            <a:t>Бесіда</a:t>
          </a:r>
          <a:endParaRPr lang="ru-RU" dirty="0"/>
        </a:p>
      </dgm:t>
    </dgm:pt>
    <dgm:pt modelId="{A483C7B4-8DD4-49F0-9DBE-D10A2653C2AD}" type="parTrans" cxnId="{523DF94A-82BD-45AF-8B5B-E89DF30BB429}">
      <dgm:prSet/>
      <dgm:spPr/>
      <dgm:t>
        <a:bodyPr/>
        <a:lstStyle/>
        <a:p>
          <a:endParaRPr lang="ru-RU"/>
        </a:p>
      </dgm:t>
    </dgm:pt>
    <dgm:pt modelId="{9C053DE0-2F4C-4B2E-B86A-756301DEFDF1}" type="sibTrans" cxnId="{523DF94A-82BD-45AF-8B5B-E89DF30BB429}">
      <dgm:prSet/>
      <dgm:spPr/>
      <dgm:t>
        <a:bodyPr/>
        <a:lstStyle/>
        <a:p>
          <a:endParaRPr lang="ru-RU"/>
        </a:p>
      </dgm:t>
    </dgm:pt>
    <dgm:pt modelId="{A86FB2FD-D4F9-414E-9992-C5AE898BDF0D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обговорення певної теми</a:t>
          </a:r>
          <a:endParaRPr lang="ru-RU" sz="1600" dirty="0"/>
        </a:p>
      </dgm:t>
    </dgm:pt>
    <dgm:pt modelId="{CC2463E6-74A5-494C-A9C1-18D8FE827D61}" type="parTrans" cxnId="{5CCB6EA6-80E9-4C56-97F2-60975B9CB9B1}">
      <dgm:prSet/>
      <dgm:spPr/>
      <dgm:t>
        <a:bodyPr/>
        <a:lstStyle/>
        <a:p>
          <a:endParaRPr lang="ru-RU"/>
        </a:p>
      </dgm:t>
    </dgm:pt>
    <dgm:pt modelId="{969B2D5F-42E7-4FB5-A73B-6E2C0DDF5F8B}" type="sibTrans" cxnId="{5CCB6EA6-80E9-4C56-97F2-60975B9CB9B1}">
      <dgm:prSet/>
      <dgm:spPr/>
      <dgm:t>
        <a:bodyPr/>
        <a:lstStyle/>
        <a:p>
          <a:endParaRPr lang="ru-RU"/>
        </a:p>
      </dgm:t>
    </dgm:pt>
    <dgm:pt modelId="{AA41369E-6E86-4588-B631-01358A750AC2}">
      <dgm:prSet/>
      <dgm:spPr/>
      <dgm:t>
        <a:bodyPr/>
        <a:lstStyle/>
        <a:p>
          <a:r>
            <a:rPr lang="uk-UA" dirty="0" smtClean="0"/>
            <a:t>Анкетування</a:t>
          </a:r>
          <a:endParaRPr lang="ru-RU" dirty="0"/>
        </a:p>
      </dgm:t>
    </dgm:pt>
    <dgm:pt modelId="{5787B82E-59AA-411C-BBE4-05929780BFD2}" type="parTrans" cxnId="{C1A109D6-0BA1-45E0-B42B-A34701035591}">
      <dgm:prSet/>
      <dgm:spPr/>
      <dgm:t>
        <a:bodyPr/>
        <a:lstStyle/>
        <a:p>
          <a:endParaRPr lang="ru-RU"/>
        </a:p>
      </dgm:t>
    </dgm:pt>
    <dgm:pt modelId="{1CCAA324-7A5E-4891-B765-C0EA3D331814}" type="sibTrans" cxnId="{C1A109D6-0BA1-45E0-B42B-A34701035591}">
      <dgm:prSet/>
      <dgm:spPr/>
      <dgm:t>
        <a:bodyPr/>
        <a:lstStyle/>
        <a:p>
          <a:endParaRPr lang="ru-RU"/>
        </a:p>
      </dgm:t>
    </dgm:pt>
    <dgm:pt modelId="{83E227C0-68E5-402A-822B-674369250743}">
      <dgm:prSet/>
      <dgm:spPr/>
      <dgm:t>
        <a:bodyPr/>
        <a:lstStyle/>
        <a:p>
          <a:r>
            <a:rPr lang="uk-UA" dirty="0" smtClean="0"/>
            <a:t>Вивчення документації</a:t>
          </a:r>
          <a:endParaRPr lang="ru-RU" dirty="0"/>
        </a:p>
      </dgm:t>
    </dgm:pt>
    <dgm:pt modelId="{9600E104-1E98-4BFD-8FF2-FBAAB9B4AAF7}" type="parTrans" cxnId="{56026BE3-B55E-4958-A8A2-0A1D8AF76A2F}">
      <dgm:prSet/>
      <dgm:spPr/>
      <dgm:t>
        <a:bodyPr/>
        <a:lstStyle/>
        <a:p>
          <a:endParaRPr lang="ru-RU"/>
        </a:p>
      </dgm:t>
    </dgm:pt>
    <dgm:pt modelId="{E6737720-55CD-4E66-BDDE-262DA20D23B1}" type="sibTrans" cxnId="{56026BE3-B55E-4958-A8A2-0A1D8AF76A2F}">
      <dgm:prSet/>
      <dgm:spPr/>
      <dgm:t>
        <a:bodyPr/>
        <a:lstStyle/>
        <a:p>
          <a:endParaRPr lang="ru-RU"/>
        </a:p>
      </dgm:t>
    </dgm:pt>
    <dgm:pt modelId="{BB8F1A3D-F677-42D3-AEAF-73BE8F5BCC27}">
      <dgm:prSet/>
      <dgm:spPr/>
      <dgm:t>
        <a:bodyPr/>
        <a:lstStyle/>
        <a:p>
          <a:r>
            <a:rPr lang="uk-UA" dirty="0" smtClean="0"/>
            <a:t>Вивчення успішності вихованців гуртка</a:t>
          </a:r>
          <a:endParaRPr lang="ru-RU" dirty="0"/>
        </a:p>
      </dgm:t>
    </dgm:pt>
    <dgm:pt modelId="{C6006DB3-7ECA-49B3-BFB0-6C8C517B5656}" type="parTrans" cxnId="{D17828AC-09BE-4688-98B6-440E0FE281B5}">
      <dgm:prSet/>
      <dgm:spPr/>
      <dgm:t>
        <a:bodyPr/>
        <a:lstStyle/>
        <a:p>
          <a:endParaRPr lang="ru-RU"/>
        </a:p>
      </dgm:t>
    </dgm:pt>
    <dgm:pt modelId="{DC786EE4-1750-4837-8430-739D6F8F516B}" type="sibTrans" cxnId="{D17828AC-09BE-4688-98B6-440E0FE281B5}">
      <dgm:prSet/>
      <dgm:spPr/>
      <dgm:t>
        <a:bodyPr/>
        <a:lstStyle/>
        <a:p>
          <a:endParaRPr lang="ru-RU"/>
        </a:p>
      </dgm:t>
    </dgm:pt>
    <dgm:pt modelId="{E9B81628-ABB7-4A01-90D3-D3498545D16F}">
      <dgm:prSet/>
      <dgm:spPr/>
      <dgm:t>
        <a:bodyPr/>
        <a:lstStyle/>
        <a:p>
          <a:endParaRPr lang="ru-RU" sz="1100" dirty="0"/>
        </a:p>
      </dgm:t>
    </dgm:pt>
    <dgm:pt modelId="{018C110E-AD3A-49F3-8254-7772E1465B99}" type="parTrans" cxnId="{39ADFD4D-F936-4BF4-A520-95C979B5EE67}">
      <dgm:prSet/>
      <dgm:spPr/>
      <dgm:t>
        <a:bodyPr/>
        <a:lstStyle/>
        <a:p>
          <a:endParaRPr lang="ru-RU"/>
        </a:p>
      </dgm:t>
    </dgm:pt>
    <dgm:pt modelId="{B2094FB6-0DA8-413E-BCF8-BC70F32357C1}" type="sibTrans" cxnId="{39ADFD4D-F936-4BF4-A520-95C979B5EE67}">
      <dgm:prSet/>
      <dgm:spPr/>
      <dgm:t>
        <a:bodyPr/>
        <a:lstStyle/>
        <a:p>
          <a:endParaRPr lang="ru-RU"/>
        </a:p>
      </dgm:t>
    </dgm:pt>
    <dgm:pt modelId="{62558050-1A20-4762-B1F3-92CB68D09C38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обговорення певної теми</a:t>
          </a:r>
          <a:endParaRPr lang="ru-RU" sz="1600" dirty="0"/>
        </a:p>
      </dgm:t>
    </dgm:pt>
    <dgm:pt modelId="{98869799-AB93-4C7D-B398-6797E175D866}" type="parTrans" cxnId="{59F75C30-FD3A-425A-8918-8F9C93AD1C22}">
      <dgm:prSet/>
      <dgm:spPr/>
      <dgm:t>
        <a:bodyPr/>
        <a:lstStyle/>
        <a:p>
          <a:endParaRPr lang="ru-RU"/>
        </a:p>
      </dgm:t>
    </dgm:pt>
    <dgm:pt modelId="{B060D44D-1418-43FD-8CB3-E70946398E2B}" type="sibTrans" cxnId="{59F75C30-FD3A-425A-8918-8F9C93AD1C22}">
      <dgm:prSet/>
      <dgm:spPr/>
      <dgm:t>
        <a:bodyPr/>
        <a:lstStyle/>
        <a:p>
          <a:endParaRPr lang="ru-RU"/>
        </a:p>
      </dgm:t>
    </dgm:pt>
    <dgm:pt modelId="{75480B4F-D09E-4066-B644-E65A777CED53}">
      <dgm:prSet/>
      <dgm:spPr/>
      <dgm:t>
        <a:bodyPr/>
        <a:lstStyle/>
        <a:p>
          <a:endParaRPr lang="ru-RU" sz="1100"/>
        </a:p>
      </dgm:t>
    </dgm:pt>
    <dgm:pt modelId="{46CBFE94-18B7-4FB5-BE5A-7DB196A15FA5}" type="parTrans" cxnId="{8FA9A00E-96CD-4FFE-8A9D-65ACA44D23A1}">
      <dgm:prSet/>
      <dgm:spPr/>
    </dgm:pt>
    <dgm:pt modelId="{D625AEEF-F4FC-4847-A25A-FFE88EB9CEAF}" type="sibTrans" cxnId="{8FA9A00E-96CD-4FFE-8A9D-65ACA44D23A1}">
      <dgm:prSet/>
      <dgm:spPr/>
    </dgm:pt>
    <dgm:pt modelId="{64089754-292E-4A27-B0B7-73C95740B27B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нормативна, журнали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обліку </a:t>
          </a:r>
          <a:r>
            <a:rPr kumimoji="0" lang="uk-UA" sz="1600" b="0" i="0" u="none" strike="noStrike" cap="none" normalizeH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роботи гуртків</a:t>
          </a:r>
          <a:r>
            <a:rPr kumimoji="0" lang="uk-UA" sz="16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 журнали техніки безпеки</a:t>
          </a:r>
          <a:endParaRPr lang="ru-RU" sz="1600" dirty="0"/>
        </a:p>
      </dgm:t>
    </dgm:pt>
    <dgm:pt modelId="{A61B16DC-7791-4B30-BBD1-09559B94F200}" type="parTrans" cxnId="{ABBFF753-F5E5-47FB-A4D2-D0E7C86F39DC}">
      <dgm:prSet/>
      <dgm:spPr/>
      <dgm:t>
        <a:bodyPr/>
        <a:lstStyle/>
        <a:p>
          <a:endParaRPr lang="ru-RU"/>
        </a:p>
      </dgm:t>
    </dgm:pt>
    <dgm:pt modelId="{20A07D82-A364-4DF9-86F5-BAEF0D3459B3}" type="sibTrans" cxnId="{ABBFF753-F5E5-47FB-A4D2-D0E7C86F39DC}">
      <dgm:prSet/>
      <dgm:spPr/>
      <dgm:t>
        <a:bodyPr/>
        <a:lstStyle/>
        <a:p>
          <a:endParaRPr lang="ru-RU"/>
        </a:p>
      </dgm:t>
    </dgm:pt>
    <dgm:pt modelId="{409A3C42-FF94-4D32-A539-5C04D55931AB}">
      <dgm:prSet/>
      <dgm:spPr/>
      <dgm:t>
        <a:bodyPr/>
        <a:lstStyle/>
        <a:p>
          <a:endParaRPr lang="ru-RU" sz="1100"/>
        </a:p>
      </dgm:t>
    </dgm:pt>
    <dgm:pt modelId="{EA9754A8-EF39-42D6-9CE8-F5FBDB44FC08}" type="parTrans" cxnId="{AF5CB579-F467-49DC-885A-8A845B2431E5}">
      <dgm:prSet/>
      <dgm:spPr/>
    </dgm:pt>
    <dgm:pt modelId="{23EC9CB2-1940-449B-B345-B3776F6FCE71}" type="sibTrans" cxnId="{AF5CB579-F467-49DC-885A-8A845B2431E5}">
      <dgm:prSet/>
      <dgm:spPr/>
    </dgm:pt>
    <dgm:pt modelId="{85B985F5-77A3-41A5-9497-AD903B6A819E}">
      <dgm:prSet custT="1"/>
      <dgm:spPr/>
      <dgm:t>
        <a:bodyPr/>
        <a:lstStyle/>
        <a:p>
          <a:r>
            <a:rPr kumimoji="0" lang="uk-UA" sz="160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участь в </a:t>
          </a:r>
          <a:r>
            <a:rPr kumimoji="0" lang="uk-UA" sz="160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конкурсах,змаганнях, турнірах, </a:t>
          </a:r>
          <a:r>
            <a:rPr kumimoji="0" lang="uk-UA" sz="160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виставках, виховних та презентаційних заходах</a:t>
          </a:r>
          <a:endParaRPr lang="ru-RU" sz="1600" dirty="0"/>
        </a:p>
      </dgm:t>
    </dgm:pt>
    <dgm:pt modelId="{960D7FB9-6DE7-44E6-AFA5-8686BE1CDA47}" type="parTrans" cxnId="{D17B0957-D693-45F7-A715-F55CDD05874F}">
      <dgm:prSet/>
      <dgm:spPr/>
      <dgm:t>
        <a:bodyPr/>
        <a:lstStyle/>
        <a:p>
          <a:endParaRPr lang="ru-RU"/>
        </a:p>
      </dgm:t>
    </dgm:pt>
    <dgm:pt modelId="{2E78ADE3-2A3B-4D3B-8B18-EFD3767136B1}" type="sibTrans" cxnId="{D17B0957-D693-45F7-A715-F55CDD05874F}">
      <dgm:prSet/>
      <dgm:spPr/>
      <dgm:t>
        <a:bodyPr/>
        <a:lstStyle/>
        <a:p>
          <a:endParaRPr lang="ru-RU"/>
        </a:p>
      </dgm:t>
    </dgm:pt>
    <dgm:pt modelId="{AEE5D376-1851-463D-8860-9D2F88E84C81}" type="pres">
      <dgm:prSet presAssocID="{43D81E8A-954C-49E0-B7C1-3B218A70DD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C93879-54C2-422B-BEE1-ABB54CF0A86D}" type="pres">
      <dgm:prSet presAssocID="{73E26ECF-1D23-4679-8FB6-A5B9228CFEF4}" presName="linNode" presStyleCnt="0"/>
      <dgm:spPr/>
    </dgm:pt>
    <dgm:pt modelId="{1D245597-1CC4-470B-B2B9-2804CDAF2A4C}" type="pres">
      <dgm:prSet presAssocID="{73E26ECF-1D23-4679-8FB6-A5B9228CFEF4}" presName="parentText" presStyleLbl="node1" presStyleIdx="0" presStyleCnt="6" custLinFactNeighborX="1356" custLinFactNeighborY="-26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42C01-44DB-47CC-B320-74DFF15DF52C}" type="pres">
      <dgm:prSet presAssocID="{73E26ECF-1D23-4679-8FB6-A5B9228CFEF4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B75D5A-145A-42DC-BF74-5B71D8B03AA1}" type="pres">
      <dgm:prSet presAssocID="{D870A507-EF60-4B68-97AC-5EB69AD47B91}" presName="sp" presStyleCnt="0"/>
      <dgm:spPr/>
    </dgm:pt>
    <dgm:pt modelId="{D66FC450-7406-404F-BC28-A5BA1E4B2760}" type="pres">
      <dgm:prSet presAssocID="{5DA48DD1-BBF8-418B-8620-A474202CFC63}" presName="linNode" presStyleCnt="0"/>
      <dgm:spPr/>
    </dgm:pt>
    <dgm:pt modelId="{BCE7F6BE-214E-4E45-92DD-DD4A2971CC54}" type="pres">
      <dgm:prSet presAssocID="{5DA48DD1-BBF8-418B-8620-A474202CFC63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88B1A-5EB7-41D2-B448-950B67E556C7}" type="pres">
      <dgm:prSet presAssocID="{5DA48DD1-BBF8-418B-8620-A474202CFC63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FA6BC7-5472-4CC1-AD37-0FAC59682A4B}" type="pres">
      <dgm:prSet presAssocID="{D34D066F-4C92-48D9-9F72-8D541A5DA3EC}" presName="sp" presStyleCnt="0"/>
      <dgm:spPr/>
    </dgm:pt>
    <dgm:pt modelId="{842F74A5-42B1-4AE0-B555-27B5F761BAE4}" type="pres">
      <dgm:prSet presAssocID="{2BFF4C4D-2043-4D3E-8CA4-05B0DF813429}" presName="linNode" presStyleCnt="0"/>
      <dgm:spPr/>
    </dgm:pt>
    <dgm:pt modelId="{2CED11F0-9FFC-456D-885A-F4657163E180}" type="pres">
      <dgm:prSet presAssocID="{2BFF4C4D-2043-4D3E-8CA4-05B0DF813429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99FB8A-4232-424A-A635-6E1590A531EB}" type="pres">
      <dgm:prSet presAssocID="{2BFF4C4D-2043-4D3E-8CA4-05B0DF813429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9247C-BCCD-4A2B-8BB6-845687D66E59}" type="pres">
      <dgm:prSet presAssocID="{9C053DE0-2F4C-4B2E-B86A-756301DEFDF1}" presName="sp" presStyleCnt="0"/>
      <dgm:spPr/>
    </dgm:pt>
    <dgm:pt modelId="{6BC1475D-5898-4703-901D-13245137B13C}" type="pres">
      <dgm:prSet presAssocID="{AA41369E-6E86-4588-B631-01358A750AC2}" presName="linNode" presStyleCnt="0"/>
      <dgm:spPr/>
    </dgm:pt>
    <dgm:pt modelId="{C9F07F6F-8B0F-4C65-9FB3-C96A9393D6A5}" type="pres">
      <dgm:prSet presAssocID="{AA41369E-6E86-4588-B631-01358A750AC2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0CB9F6-8B47-49B3-A7C1-0A9F5F065934}" type="pres">
      <dgm:prSet presAssocID="{AA41369E-6E86-4588-B631-01358A750AC2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C1579E-DC56-4F42-951C-299CCA015E3A}" type="pres">
      <dgm:prSet presAssocID="{1CCAA324-7A5E-4891-B765-C0EA3D331814}" presName="sp" presStyleCnt="0"/>
      <dgm:spPr/>
    </dgm:pt>
    <dgm:pt modelId="{E863BF12-C3BB-41CE-BBE6-69715F305213}" type="pres">
      <dgm:prSet presAssocID="{83E227C0-68E5-402A-822B-674369250743}" presName="linNode" presStyleCnt="0"/>
      <dgm:spPr/>
    </dgm:pt>
    <dgm:pt modelId="{C470A56D-883F-40A5-8024-8B95A82D2F76}" type="pres">
      <dgm:prSet presAssocID="{83E227C0-68E5-402A-822B-674369250743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21E20C-1125-41C2-AF37-CF290BF9821F}" type="pres">
      <dgm:prSet presAssocID="{83E227C0-68E5-402A-822B-674369250743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E6517F-C980-4AEF-9C7D-16CA523809C2}" type="pres">
      <dgm:prSet presAssocID="{E6737720-55CD-4E66-BDDE-262DA20D23B1}" presName="sp" presStyleCnt="0"/>
      <dgm:spPr/>
    </dgm:pt>
    <dgm:pt modelId="{73E9F02D-0DED-42F5-972D-2309AF54DE4F}" type="pres">
      <dgm:prSet presAssocID="{BB8F1A3D-F677-42D3-AEAF-73BE8F5BCC27}" presName="linNode" presStyleCnt="0"/>
      <dgm:spPr/>
    </dgm:pt>
    <dgm:pt modelId="{3A2D11A2-BE03-4602-8108-268B0AF2590A}" type="pres">
      <dgm:prSet presAssocID="{BB8F1A3D-F677-42D3-AEAF-73BE8F5BCC27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8FA59D-E5B9-43B9-907E-6F668CA92D8F}" type="pres">
      <dgm:prSet presAssocID="{BB8F1A3D-F677-42D3-AEAF-73BE8F5BCC27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0107DE-8F4D-4C76-B469-C77D78908ECE}" srcId="{5DA48DD1-BBF8-418B-8620-A474202CFC63}" destId="{A90F43BC-5F76-4D26-ACFC-569C18C07DEC}" srcOrd="0" destOrd="0" parTransId="{8AF8CBE2-FE49-48DE-97E3-FB3B521BBA83}" sibTransId="{58A13A8D-3712-4473-9629-B2CA81815089}"/>
    <dgm:cxn modelId="{D17828AC-09BE-4688-98B6-440E0FE281B5}" srcId="{43D81E8A-954C-49E0-B7C1-3B218A70DD45}" destId="{BB8F1A3D-F677-42D3-AEAF-73BE8F5BCC27}" srcOrd="5" destOrd="0" parTransId="{C6006DB3-7ECA-49B3-BFB0-6C8C517B5656}" sibTransId="{DC786EE4-1750-4837-8430-739D6F8F516B}"/>
    <dgm:cxn modelId="{292DA103-9810-4C8F-99CA-18CA51AECC49}" type="presOf" srcId="{75480B4F-D09E-4066-B644-E65A777CED53}" destId="{5221E20C-1125-41C2-AF37-CF290BF9821F}" srcOrd="0" destOrd="0" presId="urn:microsoft.com/office/officeart/2005/8/layout/vList5"/>
    <dgm:cxn modelId="{3278DA71-E754-4B51-850C-ED90690D7B4B}" srcId="{43D81E8A-954C-49E0-B7C1-3B218A70DD45}" destId="{73E26ECF-1D23-4679-8FB6-A5B9228CFEF4}" srcOrd="0" destOrd="0" parTransId="{911F0F8B-3BBA-45F5-AF5C-E2A0092D1247}" sibTransId="{D870A507-EF60-4B68-97AC-5EB69AD47B91}"/>
    <dgm:cxn modelId="{8FA9A00E-96CD-4FFE-8A9D-65ACA44D23A1}" srcId="{83E227C0-68E5-402A-822B-674369250743}" destId="{75480B4F-D09E-4066-B644-E65A777CED53}" srcOrd="0" destOrd="0" parTransId="{46CBFE94-18B7-4FB5-BE5A-7DB196A15FA5}" sibTransId="{D625AEEF-F4FC-4847-A25A-FFE88EB9CEAF}"/>
    <dgm:cxn modelId="{EF5B86AD-AF2C-4746-AFFF-D8D59BB53B26}" srcId="{73E26ECF-1D23-4679-8FB6-A5B9228CFEF4}" destId="{9FDCC814-6E15-45AD-93EE-DFC484F9F618}" srcOrd="0" destOrd="0" parTransId="{0A674734-E8C8-45FA-AAFF-2F7269F7957E}" sibTransId="{66B53A88-A302-4DB1-964A-2AC7F9A427A4}"/>
    <dgm:cxn modelId="{79D75BAA-14CA-4FDC-99DC-627DF69A164B}" type="presOf" srcId="{E9B81628-ABB7-4A01-90D3-D3498545D16F}" destId="{0C0CB9F6-8B47-49B3-A7C1-0A9F5F065934}" srcOrd="0" destOrd="0" presId="urn:microsoft.com/office/officeart/2005/8/layout/vList5"/>
    <dgm:cxn modelId="{C1F6D8D8-AE93-419B-8EF2-97AC25CAD7E4}" srcId="{43D81E8A-954C-49E0-B7C1-3B218A70DD45}" destId="{5DA48DD1-BBF8-418B-8620-A474202CFC63}" srcOrd="1" destOrd="0" parTransId="{D809B04A-03CA-4B4A-A5A4-90960C0EE0C2}" sibTransId="{D34D066F-4C92-48D9-9F72-8D541A5DA3EC}"/>
    <dgm:cxn modelId="{26CA41BE-C05A-4534-A9BC-DD5C7124FD0B}" type="presOf" srcId="{A86FB2FD-D4F9-414E-9992-C5AE898BDF0D}" destId="{4A99FB8A-4232-424A-A635-6E1590A531EB}" srcOrd="0" destOrd="0" presId="urn:microsoft.com/office/officeart/2005/8/layout/vList5"/>
    <dgm:cxn modelId="{09F17552-891C-4404-B9B6-5B456B1BF04F}" type="presOf" srcId="{64089754-292E-4A27-B0B7-73C95740B27B}" destId="{5221E20C-1125-41C2-AF37-CF290BF9821F}" srcOrd="0" destOrd="1" presId="urn:microsoft.com/office/officeart/2005/8/layout/vList5"/>
    <dgm:cxn modelId="{59F75C30-FD3A-425A-8918-8F9C93AD1C22}" srcId="{AA41369E-6E86-4588-B631-01358A750AC2}" destId="{62558050-1A20-4762-B1F3-92CB68D09C38}" srcOrd="1" destOrd="0" parTransId="{98869799-AB93-4C7D-B398-6797E175D866}" sibTransId="{B060D44D-1418-43FD-8CB3-E70946398E2B}"/>
    <dgm:cxn modelId="{CB418E44-47AD-44D0-909F-B70663512968}" type="presOf" srcId="{BB8F1A3D-F677-42D3-AEAF-73BE8F5BCC27}" destId="{3A2D11A2-BE03-4602-8108-268B0AF2590A}" srcOrd="0" destOrd="0" presId="urn:microsoft.com/office/officeart/2005/8/layout/vList5"/>
    <dgm:cxn modelId="{D17B0957-D693-45F7-A715-F55CDD05874F}" srcId="{BB8F1A3D-F677-42D3-AEAF-73BE8F5BCC27}" destId="{85B985F5-77A3-41A5-9497-AD903B6A819E}" srcOrd="1" destOrd="0" parTransId="{960D7FB9-6DE7-44E6-AFA5-8686BE1CDA47}" sibTransId="{2E78ADE3-2A3B-4D3B-8B18-EFD3767136B1}"/>
    <dgm:cxn modelId="{B6EFF27C-0C14-4934-ACAC-5444E72E6E7A}" type="presOf" srcId="{43D81E8A-954C-49E0-B7C1-3B218A70DD45}" destId="{AEE5D376-1851-463D-8860-9D2F88E84C81}" srcOrd="0" destOrd="0" presId="urn:microsoft.com/office/officeart/2005/8/layout/vList5"/>
    <dgm:cxn modelId="{ABBFF753-F5E5-47FB-A4D2-D0E7C86F39DC}" srcId="{83E227C0-68E5-402A-822B-674369250743}" destId="{64089754-292E-4A27-B0B7-73C95740B27B}" srcOrd="1" destOrd="0" parTransId="{A61B16DC-7791-4B30-BBD1-09559B94F200}" sibTransId="{20A07D82-A364-4DF9-86F5-BAEF0D3459B3}"/>
    <dgm:cxn modelId="{002A4D9D-2FEF-4197-96E5-69A9C43973E1}" type="presOf" srcId="{AA41369E-6E86-4588-B631-01358A750AC2}" destId="{C9F07F6F-8B0F-4C65-9FB3-C96A9393D6A5}" srcOrd="0" destOrd="0" presId="urn:microsoft.com/office/officeart/2005/8/layout/vList5"/>
    <dgm:cxn modelId="{E58CC1F2-A662-41CF-809E-10347240B0AA}" type="presOf" srcId="{83E227C0-68E5-402A-822B-674369250743}" destId="{C470A56D-883F-40A5-8024-8B95A82D2F76}" srcOrd="0" destOrd="0" presId="urn:microsoft.com/office/officeart/2005/8/layout/vList5"/>
    <dgm:cxn modelId="{307042C9-08BF-404D-A156-515987684BA2}" type="presOf" srcId="{409A3C42-FF94-4D32-A539-5C04D55931AB}" destId="{228FA59D-E5B9-43B9-907E-6F668CA92D8F}" srcOrd="0" destOrd="0" presId="urn:microsoft.com/office/officeart/2005/8/layout/vList5"/>
    <dgm:cxn modelId="{22F8AA90-3912-4DC2-A536-1031BED6569D}" type="presOf" srcId="{62558050-1A20-4762-B1F3-92CB68D09C38}" destId="{0C0CB9F6-8B47-49B3-A7C1-0A9F5F065934}" srcOrd="0" destOrd="1" presId="urn:microsoft.com/office/officeart/2005/8/layout/vList5"/>
    <dgm:cxn modelId="{56026BE3-B55E-4958-A8A2-0A1D8AF76A2F}" srcId="{43D81E8A-954C-49E0-B7C1-3B218A70DD45}" destId="{83E227C0-68E5-402A-822B-674369250743}" srcOrd="4" destOrd="0" parTransId="{9600E104-1E98-4BFD-8FF2-FBAAB9B4AAF7}" sibTransId="{E6737720-55CD-4E66-BDDE-262DA20D23B1}"/>
    <dgm:cxn modelId="{C1A109D6-0BA1-45E0-B42B-A34701035591}" srcId="{43D81E8A-954C-49E0-B7C1-3B218A70DD45}" destId="{AA41369E-6E86-4588-B631-01358A750AC2}" srcOrd="3" destOrd="0" parTransId="{5787B82E-59AA-411C-BBE4-05929780BFD2}" sibTransId="{1CCAA324-7A5E-4891-B765-C0EA3D331814}"/>
    <dgm:cxn modelId="{8886E09A-98CE-4261-B319-7CD5CF8A3367}" type="presOf" srcId="{5DA48DD1-BBF8-418B-8620-A474202CFC63}" destId="{BCE7F6BE-214E-4E45-92DD-DD4A2971CC54}" srcOrd="0" destOrd="0" presId="urn:microsoft.com/office/officeart/2005/8/layout/vList5"/>
    <dgm:cxn modelId="{39ADFD4D-F936-4BF4-A520-95C979B5EE67}" srcId="{AA41369E-6E86-4588-B631-01358A750AC2}" destId="{E9B81628-ABB7-4A01-90D3-D3498545D16F}" srcOrd="0" destOrd="0" parTransId="{018C110E-AD3A-49F3-8254-7772E1465B99}" sibTransId="{B2094FB6-0DA8-413E-BCF8-BC70F32357C1}"/>
    <dgm:cxn modelId="{09B26C3E-AA7E-44A9-AEED-9906D857C73D}" type="presOf" srcId="{A90F43BC-5F76-4D26-ACFC-569C18C07DEC}" destId="{B4F88B1A-5EB7-41D2-B448-950B67E556C7}" srcOrd="0" destOrd="0" presId="urn:microsoft.com/office/officeart/2005/8/layout/vList5"/>
    <dgm:cxn modelId="{30131F00-937A-45A4-8DA7-3B73B6D165B2}" type="presOf" srcId="{9FDCC814-6E15-45AD-93EE-DFC484F9F618}" destId="{AF642C01-44DB-47CC-B320-74DFF15DF52C}" srcOrd="0" destOrd="0" presId="urn:microsoft.com/office/officeart/2005/8/layout/vList5"/>
    <dgm:cxn modelId="{837B30B0-93CB-4DAC-B1F5-5FEDF85A0127}" type="presOf" srcId="{85B985F5-77A3-41A5-9497-AD903B6A819E}" destId="{228FA59D-E5B9-43B9-907E-6F668CA92D8F}" srcOrd="0" destOrd="1" presId="urn:microsoft.com/office/officeart/2005/8/layout/vList5"/>
    <dgm:cxn modelId="{523DF94A-82BD-45AF-8B5B-E89DF30BB429}" srcId="{43D81E8A-954C-49E0-B7C1-3B218A70DD45}" destId="{2BFF4C4D-2043-4D3E-8CA4-05B0DF813429}" srcOrd="2" destOrd="0" parTransId="{A483C7B4-8DD4-49F0-9DBE-D10A2653C2AD}" sibTransId="{9C053DE0-2F4C-4B2E-B86A-756301DEFDF1}"/>
    <dgm:cxn modelId="{D8DE3B9F-2EDB-4994-89C4-CF4D934E499B}" type="presOf" srcId="{73E26ECF-1D23-4679-8FB6-A5B9228CFEF4}" destId="{1D245597-1CC4-470B-B2B9-2804CDAF2A4C}" srcOrd="0" destOrd="0" presId="urn:microsoft.com/office/officeart/2005/8/layout/vList5"/>
    <dgm:cxn modelId="{AF5CB579-F467-49DC-885A-8A845B2431E5}" srcId="{BB8F1A3D-F677-42D3-AEAF-73BE8F5BCC27}" destId="{409A3C42-FF94-4D32-A539-5C04D55931AB}" srcOrd="0" destOrd="0" parTransId="{EA9754A8-EF39-42D6-9CE8-F5FBDB44FC08}" sibTransId="{23EC9CB2-1940-449B-B345-B3776F6FCE71}"/>
    <dgm:cxn modelId="{5CCB6EA6-80E9-4C56-97F2-60975B9CB9B1}" srcId="{2BFF4C4D-2043-4D3E-8CA4-05B0DF813429}" destId="{A86FB2FD-D4F9-414E-9992-C5AE898BDF0D}" srcOrd="0" destOrd="0" parTransId="{CC2463E6-74A5-494C-A9C1-18D8FE827D61}" sibTransId="{969B2D5F-42E7-4FB5-A73B-6E2C0DDF5F8B}"/>
    <dgm:cxn modelId="{2B2BB6C0-CE55-4344-9353-7A847B9F3DFC}" type="presOf" srcId="{2BFF4C4D-2043-4D3E-8CA4-05B0DF813429}" destId="{2CED11F0-9FFC-456D-885A-F4657163E180}" srcOrd="0" destOrd="0" presId="urn:microsoft.com/office/officeart/2005/8/layout/vList5"/>
    <dgm:cxn modelId="{74DAD70E-3A5C-4F70-BD84-88A5E0B00906}" type="presParOf" srcId="{AEE5D376-1851-463D-8860-9D2F88E84C81}" destId="{AFC93879-54C2-422B-BEE1-ABB54CF0A86D}" srcOrd="0" destOrd="0" presId="urn:microsoft.com/office/officeart/2005/8/layout/vList5"/>
    <dgm:cxn modelId="{C4E4C35D-F59E-4797-A0DE-A1878F0E01BF}" type="presParOf" srcId="{AFC93879-54C2-422B-BEE1-ABB54CF0A86D}" destId="{1D245597-1CC4-470B-B2B9-2804CDAF2A4C}" srcOrd="0" destOrd="0" presId="urn:microsoft.com/office/officeart/2005/8/layout/vList5"/>
    <dgm:cxn modelId="{5D4924DD-DFAE-43AF-BED1-B5383E2BE0EB}" type="presParOf" srcId="{AFC93879-54C2-422B-BEE1-ABB54CF0A86D}" destId="{AF642C01-44DB-47CC-B320-74DFF15DF52C}" srcOrd="1" destOrd="0" presId="urn:microsoft.com/office/officeart/2005/8/layout/vList5"/>
    <dgm:cxn modelId="{74A689CF-07B4-4184-A08C-3BED9352C8D3}" type="presParOf" srcId="{AEE5D376-1851-463D-8860-9D2F88E84C81}" destId="{D6B75D5A-145A-42DC-BF74-5B71D8B03AA1}" srcOrd="1" destOrd="0" presId="urn:microsoft.com/office/officeart/2005/8/layout/vList5"/>
    <dgm:cxn modelId="{63B2B0F7-58B3-44CF-AC92-3F4F81132483}" type="presParOf" srcId="{AEE5D376-1851-463D-8860-9D2F88E84C81}" destId="{D66FC450-7406-404F-BC28-A5BA1E4B2760}" srcOrd="2" destOrd="0" presId="urn:microsoft.com/office/officeart/2005/8/layout/vList5"/>
    <dgm:cxn modelId="{6E66CF38-965F-490C-B04F-737153546212}" type="presParOf" srcId="{D66FC450-7406-404F-BC28-A5BA1E4B2760}" destId="{BCE7F6BE-214E-4E45-92DD-DD4A2971CC54}" srcOrd="0" destOrd="0" presId="urn:microsoft.com/office/officeart/2005/8/layout/vList5"/>
    <dgm:cxn modelId="{2DF430CB-3979-47DC-888E-B10EBB9155F2}" type="presParOf" srcId="{D66FC450-7406-404F-BC28-A5BA1E4B2760}" destId="{B4F88B1A-5EB7-41D2-B448-950B67E556C7}" srcOrd="1" destOrd="0" presId="urn:microsoft.com/office/officeart/2005/8/layout/vList5"/>
    <dgm:cxn modelId="{498B900E-FD85-451C-AB2F-369A2EA4C625}" type="presParOf" srcId="{AEE5D376-1851-463D-8860-9D2F88E84C81}" destId="{EDFA6BC7-5472-4CC1-AD37-0FAC59682A4B}" srcOrd="3" destOrd="0" presId="urn:microsoft.com/office/officeart/2005/8/layout/vList5"/>
    <dgm:cxn modelId="{CF88301E-F43F-4987-B82E-69114261ACCD}" type="presParOf" srcId="{AEE5D376-1851-463D-8860-9D2F88E84C81}" destId="{842F74A5-42B1-4AE0-B555-27B5F761BAE4}" srcOrd="4" destOrd="0" presId="urn:microsoft.com/office/officeart/2005/8/layout/vList5"/>
    <dgm:cxn modelId="{9476D1D9-993C-4526-ACCA-3D2BFFCC3AB5}" type="presParOf" srcId="{842F74A5-42B1-4AE0-B555-27B5F761BAE4}" destId="{2CED11F0-9FFC-456D-885A-F4657163E180}" srcOrd="0" destOrd="0" presId="urn:microsoft.com/office/officeart/2005/8/layout/vList5"/>
    <dgm:cxn modelId="{ACF0BFB6-D65A-4F4B-86B6-4F56BE67B2D3}" type="presParOf" srcId="{842F74A5-42B1-4AE0-B555-27B5F761BAE4}" destId="{4A99FB8A-4232-424A-A635-6E1590A531EB}" srcOrd="1" destOrd="0" presId="urn:microsoft.com/office/officeart/2005/8/layout/vList5"/>
    <dgm:cxn modelId="{56C253A7-EF67-4F8C-9759-3C23FFA336E5}" type="presParOf" srcId="{AEE5D376-1851-463D-8860-9D2F88E84C81}" destId="{F3F9247C-BCCD-4A2B-8BB6-845687D66E59}" srcOrd="5" destOrd="0" presId="urn:microsoft.com/office/officeart/2005/8/layout/vList5"/>
    <dgm:cxn modelId="{7B748802-9203-46EE-AB52-959429F8D55F}" type="presParOf" srcId="{AEE5D376-1851-463D-8860-9D2F88E84C81}" destId="{6BC1475D-5898-4703-901D-13245137B13C}" srcOrd="6" destOrd="0" presId="urn:microsoft.com/office/officeart/2005/8/layout/vList5"/>
    <dgm:cxn modelId="{A65F474D-5188-498F-8DE1-6CDC5DBA12D7}" type="presParOf" srcId="{6BC1475D-5898-4703-901D-13245137B13C}" destId="{C9F07F6F-8B0F-4C65-9FB3-C96A9393D6A5}" srcOrd="0" destOrd="0" presId="urn:microsoft.com/office/officeart/2005/8/layout/vList5"/>
    <dgm:cxn modelId="{00FBD50A-3D5C-4AB5-BEC0-6BC9CD395B6C}" type="presParOf" srcId="{6BC1475D-5898-4703-901D-13245137B13C}" destId="{0C0CB9F6-8B47-49B3-A7C1-0A9F5F065934}" srcOrd="1" destOrd="0" presId="urn:microsoft.com/office/officeart/2005/8/layout/vList5"/>
    <dgm:cxn modelId="{88E892FC-9485-4AA8-B67F-3EC925FE1A68}" type="presParOf" srcId="{AEE5D376-1851-463D-8860-9D2F88E84C81}" destId="{55C1579E-DC56-4F42-951C-299CCA015E3A}" srcOrd="7" destOrd="0" presId="urn:microsoft.com/office/officeart/2005/8/layout/vList5"/>
    <dgm:cxn modelId="{AD77A754-6596-4BD5-B886-D5DE5F0D0C5D}" type="presParOf" srcId="{AEE5D376-1851-463D-8860-9D2F88E84C81}" destId="{E863BF12-C3BB-41CE-BBE6-69715F305213}" srcOrd="8" destOrd="0" presId="urn:microsoft.com/office/officeart/2005/8/layout/vList5"/>
    <dgm:cxn modelId="{41B157C0-EB43-49A4-BAEE-DEB62BA2B1F6}" type="presParOf" srcId="{E863BF12-C3BB-41CE-BBE6-69715F305213}" destId="{C470A56D-883F-40A5-8024-8B95A82D2F76}" srcOrd="0" destOrd="0" presId="urn:microsoft.com/office/officeart/2005/8/layout/vList5"/>
    <dgm:cxn modelId="{E84EE2E7-EFD5-4439-9174-7DFF43C80844}" type="presParOf" srcId="{E863BF12-C3BB-41CE-BBE6-69715F305213}" destId="{5221E20C-1125-41C2-AF37-CF290BF9821F}" srcOrd="1" destOrd="0" presId="urn:microsoft.com/office/officeart/2005/8/layout/vList5"/>
    <dgm:cxn modelId="{661AA3F4-7D36-447B-8DC6-1DCF3BAEAF3A}" type="presParOf" srcId="{AEE5D376-1851-463D-8860-9D2F88E84C81}" destId="{C7E6517F-C980-4AEF-9C7D-16CA523809C2}" srcOrd="9" destOrd="0" presId="urn:microsoft.com/office/officeart/2005/8/layout/vList5"/>
    <dgm:cxn modelId="{C1783C21-0D43-48D4-8ADD-9D8A46C19D7F}" type="presParOf" srcId="{AEE5D376-1851-463D-8860-9D2F88E84C81}" destId="{73E9F02D-0DED-42F5-972D-2309AF54DE4F}" srcOrd="10" destOrd="0" presId="urn:microsoft.com/office/officeart/2005/8/layout/vList5"/>
    <dgm:cxn modelId="{CBB6E32F-FC64-4BA7-812C-216E68BFDC6B}" type="presParOf" srcId="{73E9F02D-0DED-42F5-972D-2309AF54DE4F}" destId="{3A2D11A2-BE03-4602-8108-268B0AF2590A}" srcOrd="0" destOrd="0" presId="urn:microsoft.com/office/officeart/2005/8/layout/vList5"/>
    <dgm:cxn modelId="{48B59D9C-A218-43A4-A39C-7C23B7B3F27F}" type="presParOf" srcId="{73E9F02D-0DED-42F5-972D-2309AF54DE4F}" destId="{228FA59D-E5B9-43B9-907E-6F668CA92D8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DF2BE3-DF5A-4E45-8EE0-870123D073D4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0EE417-DC15-4402-8A55-114D5FA4E89F}">
      <dgm:prSet phldrT="[Текст]"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Відвідуваність гуртків</a:t>
          </a:r>
          <a:endParaRPr lang="ru-RU" sz="1600" dirty="0">
            <a:latin typeface="Arial Black" pitchFamily="34" charset="0"/>
          </a:endParaRPr>
        </a:p>
      </dgm:t>
    </dgm:pt>
    <dgm:pt modelId="{E13AB63E-5346-4F01-8FA6-77C47459749C}" type="parTrans" cxnId="{6016D2F1-74BB-4C08-9F62-1B7DEEBA7B58}">
      <dgm:prSet/>
      <dgm:spPr/>
      <dgm:t>
        <a:bodyPr/>
        <a:lstStyle/>
        <a:p>
          <a:endParaRPr lang="ru-RU"/>
        </a:p>
      </dgm:t>
    </dgm:pt>
    <dgm:pt modelId="{5229B003-A8DE-4EEA-9309-41353DFE4184}" type="sibTrans" cxnId="{6016D2F1-74BB-4C08-9F62-1B7DEEBA7B58}">
      <dgm:prSet/>
      <dgm:spPr/>
      <dgm:t>
        <a:bodyPr/>
        <a:lstStyle/>
        <a:p>
          <a:endParaRPr lang="ru-RU"/>
        </a:p>
      </dgm:t>
    </dgm:pt>
    <dgm:pt modelId="{21093AD0-A6E4-4CC5-8099-33BA69693FB5}">
      <dgm:prSet phldrT="[Текст]"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Методична робота</a:t>
          </a:r>
          <a:endParaRPr lang="ru-RU" sz="1600" dirty="0">
            <a:latin typeface="Arial Black" pitchFamily="34" charset="0"/>
          </a:endParaRPr>
        </a:p>
      </dgm:t>
    </dgm:pt>
    <dgm:pt modelId="{DEE12381-866E-4A02-BCA8-1F3C3AAB14F4}" type="parTrans" cxnId="{B9D60B49-E615-41C1-852F-692FD5D93ECB}">
      <dgm:prSet/>
      <dgm:spPr/>
      <dgm:t>
        <a:bodyPr/>
        <a:lstStyle/>
        <a:p>
          <a:endParaRPr lang="ru-RU"/>
        </a:p>
      </dgm:t>
    </dgm:pt>
    <dgm:pt modelId="{1D54E9F6-0179-4D4C-95A8-A0DBF7FD7CF8}" type="sibTrans" cxnId="{B9D60B49-E615-41C1-852F-692FD5D93ECB}">
      <dgm:prSet/>
      <dgm:spPr/>
      <dgm:t>
        <a:bodyPr/>
        <a:lstStyle/>
        <a:p>
          <a:endParaRPr lang="ru-RU"/>
        </a:p>
      </dgm:t>
    </dgm:pt>
    <dgm:pt modelId="{CBFED318-C837-4659-B165-E4B8D55EB098}">
      <dgm:prSet phldrT="[Текст]"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Виховна робота</a:t>
          </a:r>
          <a:endParaRPr lang="ru-RU" sz="1600" dirty="0">
            <a:latin typeface="Arial Black" pitchFamily="34" charset="0"/>
          </a:endParaRPr>
        </a:p>
      </dgm:t>
    </dgm:pt>
    <dgm:pt modelId="{46530FA6-B8B7-4CF9-85A2-0BB7CCE84A17}" type="parTrans" cxnId="{E2A95954-23B1-4672-A586-13D21EC03639}">
      <dgm:prSet/>
      <dgm:spPr/>
      <dgm:t>
        <a:bodyPr/>
        <a:lstStyle/>
        <a:p>
          <a:endParaRPr lang="ru-RU"/>
        </a:p>
      </dgm:t>
    </dgm:pt>
    <dgm:pt modelId="{74197F10-D159-4DF6-990C-95E6F804AE40}" type="sibTrans" cxnId="{E2A95954-23B1-4672-A586-13D21EC03639}">
      <dgm:prSet/>
      <dgm:spPr/>
      <dgm:t>
        <a:bodyPr/>
        <a:lstStyle/>
        <a:p>
          <a:endParaRPr lang="ru-RU"/>
        </a:p>
      </dgm:t>
    </dgm:pt>
    <dgm:pt modelId="{70B95F7E-BD9B-4966-9677-36D765C9D6F4}">
      <dgm:prSet phldrT="[Текст]"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Навчально-матеріальна база</a:t>
          </a:r>
          <a:endParaRPr lang="ru-RU" sz="1600" dirty="0">
            <a:latin typeface="Arial Black" pitchFamily="34" charset="0"/>
          </a:endParaRPr>
        </a:p>
      </dgm:t>
    </dgm:pt>
    <dgm:pt modelId="{16543D03-B8C1-4D12-9382-45945D6D1B68}" type="parTrans" cxnId="{983E93DC-2740-4410-AE5F-B9B497A1AE84}">
      <dgm:prSet/>
      <dgm:spPr/>
      <dgm:t>
        <a:bodyPr/>
        <a:lstStyle/>
        <a:p>
          <a:endParaRPr lang="ru-RU"/>
        </a:p>
      </dgm:t>
    </dgm:pt>
    <dgm:pt modelId="{B4539EDE-A625-483A-8DFA-CEE3C2664496}" type="sibTrans" cxnId="{983E93DC-2740-4410-AE5F-B9B497A1AE84}">
      <dgm:prSet/>
      <dgm:spPr/>
      <dgm:t>
        <a:bodyPr/>
        <a:lstStyle/>
        <a:p>
          <a:endParaRPr lang="ru-RU"/>
        </a:p>
      </dgm:t>
    </dgm:pt>
    <dgm:pt modelId="{32976E19-5C18-4EEB-940F-8C98A05887EA}">
      <dgm:prSet phldrT="[Текст]"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Результативність роботи гуртків</a:t>
          </a:r>
          <a:endParaRPr lang="ru-RU" sz="1600" dirty="0">
            <a:latin typeface="Arial Black" pitchFamily="34" charset="0"/>
          </a:endParaRPr>
        </a:p>
      </dgm:t>
    </dgm:pt>
    <dgm:pt modelId="{EE465F0D-67E0-419F-B9B2-54AF1BC17161}" type="parTrans" cxnId="{193C0DD9-D261-43E5-BD58-1FEECBCF635E}">
      <dgm:prSet/>
      <dgm:spPr/>
      <dgm:t>
        <a:bodyPr/>
        <a:lstStyle/>
        <a:p>
          <a:endParaRPr lang="ru-RU"/>
        </a:p>
      </dgm:t>
    </dgm:pt>
    <dgm:pt modelId="{BCF3ED49-07A0-493D-8B2C-E2CF48146E71}" type="sibTrans" cxnId="{193C0DD9-D261-43E5-BD58-1FEECBCF635E}">
      <dgm:prSet/>
      <dgm:spPr/>
      <dgm:t>
        <a:bodyPr/>
        <a:lstStyle/>
        <a:p>
          <a:endParaRPr lang="ru-RU"/>
        </a:p>
      </dgm:t>
    </dgm:pt>
    <dgm:pt modelId="{99615C03-DD92-4207-8F94-02F5B983E7B5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</a:rPr>
            <a:t>Освітня діяльність</a:t>
          </a:r>
          <a:endParaRPr lang="ru-RU" sz="1600" b="0" dirty="0">
            <a:latin typeface="Arial Black" pitchFamily="34" charset="0"/>
          </a:endParaRPr>
        </a:p>
      </dgm:t>
    </dgm:pt>
    <dgm:pt modelId="{33652452-0653-4B81-A74C-A7E7A4E6A088}" type="parTrans" cxnId="{FEFAE494-3720-407D-A75B-96A60CD1BAFB}">
      <dgm:prSet/>
      <dgm:spPr/>
      <dgm:t>
        <a:bodyPr/>
        <a:lstStyle/>
        <a:p>
          <a:endParaRPr lang="ru-RU"/>
        </a:p>
      </dgm:t>
    </dgm:pt>
    <dgm:pt modelId="{E184D10C-F279-4EB5-8E19-CD03AC104BB4}" type="sibTrans" cxnId="{FEFAE494-3720-407D-A75B-96A60CD1BAFB}">
      <dgm:prSet/>
      <dgm:spPr/>
      <dgm:t>
        <a:bodyPr/>
        <a:lstStyle/>
        <a:p>
          <a:endParaRPr lang="ru-RU"/>
        </a:p>
      </dgm:t>
    </dgm:pt>
    <dgm:pt modelId="{690C2549-7D74-46F7-B8C2-B8182AA004EF}">
      <dgm:prSet custT="1"/>
      <dgm:spPr/>
      <dgm:t>
        <a:bodyPr/>
        <a:lstStyle/>
        <a:p>
          <a:r>
            <a:rPr lang="uk-UA" sz="1600" dirty="0" smtClean="0">
              <a:latin typeface="Arial Black" pitchFamily="34" charset="0"/>
            </a:rPr>
            <a:t>Охорона праці</a:t>
          </a:r>
          <a:endParaRPr lang="ru-RU" sz="1600" dirty="0">
            <a:latin typeface="Arial Black" pitchFamily="34" charset="0"/>
          </a:endParaRPr>
        </a:p>
      </dgm:t>
    </dgm:pt>
    <dgm:pt modelId="{78C8347F-635E-4B68-B9AF-7E871F6E9336}" type="parTrans" cxnId="{25E02DF6-1465-4C1D-9D26-52DD7DA5CEE8}">
      <dgm:prSet/>
      <dgm:spPr/>
      <dgm:t>
        <a:bodyPr/>
        <a:lstStyle/>
        <a:p>
          <a:endParaRPr lang="ru-RU"/>
        </a:p>
      </dgm:t>
    </dgm:pt>
    <dgm:pt modelId="{2D01088B-DDB2-48E4-A7C5-4BFB2C30C7F6}" type="sibTrans" cxnId="{25E02DF6-1465-4C1D-9D26-52DD7DA5CEE8}">
      <dgm:prSet/>
      <dgm:spPr/>
      <dgm:t>
        <a:bodyPr/>
        <a:lstStyle/>
        <a:p>
          <a:endParaRPr lang="ru-RU"/>
        </a:p>
      </dgm:t>
    </dgm:pt>
    <dgm:pt modelId="{9B7157DC-3252-4DBF-B336-0022A63B21FB}" type="pres">
      <dgm:prSet presAssocID="{F3DF2BE3-DF5A-4E45-8EE0-870123D073D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036779-631D-43BB-BBB1-8BFEBB4307A7}" type="pres">
      <dgm:prSet presAssocID="{630EE417-DC15-4402-8A55-114D5FA4E89F}" presName="node" presStyleLbl="node1" presStyleIdx="0" presStyleCnt="7" custScaleX="172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CFB1B-AC1E-47AA-BED4-68E8C4C87288}" type="pres">
      <dgm:prSet presAssocID="{630EE417-DC15-4402-8A55-114D5FA4E89F}" presName="spNode" presStyleCnt="0"/>
      <dgm:spPr/>
    </dgm:pt>
    <dgm:pt modelId="{94D4A5CF-5B8A-4BD5-B81A-E07632554156}" type="pres">
      <dgm:prSet presAssocID="{5229B003-A8DE-4EEA-9309-41353DFE4184}" presName="sibTrans" presStyleLbl="sibTrans1D1" presStyleIdx="0" presStyleCnt="7"/>
      <dgm:spPr/>
      <dgm:t>
        <a:bodyPr/>
        <a:lstStyle/>
        <a:p>
          <a:endParaRPr lang="ru-RU"/>
        </a:p>
      </dgm:t>
    </dgm:pt>
    <dgm:pt modelId="{59C29330-C223-458C-8872-B5B7A1C98EA6}" type="pres">
      <dgm:prSet presAssocID="{99615C03-DD92-4207-8F94-02F5B983E7B5}" presName="node" presStyleLbl="node1" presStyleIdx="1" presStyleCnt="7" custScaleX="1334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0F72D9-26E0-43EB-B140-F1D8D50F6EE6}" type="pres">
      <dgm:prSet presAssocID="{99615C03-DD92-4207-8F94-02F5B983E7B5}" presName="spNode" presStyleCnt="0"/>
      <dgm:spPr/>
    </dgm:pt>
    <dgm:pt modelId="{73F9110F-0DD9-4B9A-B55B-8278456D5C90}" type="pres">
      <dgm:prSet presAssocID="{E184D10C-F279-4EB5-8E19-CD03AC104BB4}" presName="sibTrans" presStyleLbl="sibTrans1D1" presStyleIdx="1" presStyleCnt="7"/>
      <dgm:spPr/>
      <dgm:t>
        <a:bodyPr/>
        <a:lstStyle/>
        <a:p>
          <a:endParaRPr lang="ru-RU"/>
        </a:p>
      </dgm:t>
    </dgm:pt>
    <dgm:pt modelId="{257F94C9-9E17-49D1-AAD8-831501FEE876}" type="pres">
      <dgm:prSet presAssocID="{21093AD0-A6E4-4CC5-8099-33BA69693FB5}" presName="node" presStyleLbl="node1" presStyleIdx="2" presStyleCnt="7" custScaleX="129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B03C5-3560-488A-91D0-1428F9223E69}" type="pres">
      <dgm:prSet presAssocID="{21093AD0-A6E4-4CC5-8099-33BA69693FB5}" presName="spNode" presStyleCnt="0"/>
      <dgm:spPr/>
    </dgm:pt>
    <dgm:pt modelId="{0400BC71-A0CE-4B9A-B22B-136766611C58}" type="pres">
      <dgm:prSet presAssocID="{1D54E9F6-0179-4D4C-95A8-A0DBF7FD7CF8}" presName="sibTrans" presStyleLbl="sibTrans1D1" presStyleIdx="2" presStyleCnt="7"/>
      <dgm:spPr/>
      <dgm:t>
        <a:bodyPr/>
        <a:lstStyle/>
        <a:p>
          <a:endParaRPr lang="ru-RU"/>
        </a:p>
      </dgm:t>
    </dgm:pt>
    <dgm:pt modelId="{821FB551-A49F-48BE-92FB-D8BB762C67CE}" type="pres">
      <dgm:prSet presAssocID="{CBFED318-C837-4659-B165-E4B8D55EB098}" presName="node" presStyleLbl="node1" presStyleIdx="3" presStyleCnt="7" custScaleX="128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B0DFF4-278F-4896-B6B8-2F02600A47A6}" type="pres">
      <dgm:prSet presAssocID="{CBFED318-C837-4659-B165-E4B8D55EB098}" presName="spNode" presStyleCnt="0"/>
      <dgm:spPr/>
    </dgm:pt>
    <dgm:pt modelId="{86DAD48F-F914-4A14-9C36-2A7342ADAFA6}" type="pres">
      <dgm:prSet presAssocID="{74197F10-D159-4DF6-990C-95E6F804AE40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F3B1D5E-D5AF-4C22-9C90-F5080D6EF825}" type="pres">
      <dgm:prSet presAssocID="{70B95F7E-BD9B-4966-9677-36D765C9D6F4}" presName="node" presStyleLbl="node1" presStyleIdx="4" presStyleCnt="7" custScaleX="1763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52AE03-B4D6-41DC-96BC-0491601140FD}" type="pres">
      <dgm:prSet presAssocID="{70B95F7E-BD9B-4966-9677-36D765C9D6F4}" presName="spNode" presStyleCnt="0"/>
      <dgm:spPr/>
    </dgm:pt>
    <dgm:pt modelId="{BB1A408F-95E0-44BE-8141-079D50E0B60E}" type="pres">
      <dgm:prSet presAssocID="{B4539EDE-A625-483A-8DFA-CEE3C2664496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9773DDD-7E2B-48AB-B578-3F72AF426DD2}" type="pres">
      <dgm:prSet presAssocID="{32976E19-5C18-4EEB-940F-8C98A05887EA}" presName="node" presStyleLbl="node1" presStyleIdx="5" presStyleCnt="7" custScaleX="2148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67D53-49A4-406D-92FC-3CAA9CFD9B22}" type="pres">
      <dgm:prSet presAssocID="{32976E19-5C18-4EEB-940F-8C98A05887EA}" presName="spNode" presStyleCnt="0"/>
      <dgm:spPr/>
    </dgm:pt>
    <dgm:pt modelId="{4883E88A-FE32-47B0-9754-12F6C6664A8B}" type="pres">
      <dgm:prSet presAssocID="{BCF3ED49-07A0-493D-8B2C-E2CF48146E71}" presName="sibTrans" presStyleLbl="sibTrans1D1" presStyleIdx="5" presStyleCnt="7"/>
      <dgm:spPr/>
      <dgm:t>
        <a:bodyPr/>
        <a:lstStyle/>
        <a:p>
          <a:endParaRPr lang="ru-RU"/>
        </a:p>
      </dgm:t>
    </dgm:pt>
    <dgm:pt modelId="{D5A05158-C1D1-41BC-B640-AB0C6EE1A34B}" type="pres">
      <dgm:prSet presAssocID="{690C2549-7D74-46F7-B8C2-B8182AA004EF}" presName="node" presStyleLbl="node1" presStyleIdx="6" presStyleCnt="7" custScaleX="1427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7E732-498A-4DE5-A5C0-D9649775E557}" type="pres">
      <dgm:prSet presAssocID="{690C2549-7D74-46F7-B8C2-B8182AA004EF}" presName="spNode" presStyleCnt="0"/>
      <dgm:spPr/>
    </dgm:pt>
    <dgm:pt modelId="{CDD3EE0F-EAF3-4DA4-A6C3-40B133F208A8}" type="pres">
      <dgm:prSet presAssocID="{2D01088B-DDB2-48E4-A7C5-4BFB2C30C7F6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83E87EDB-3CEA-44E9-9ABC-3E55B62F3EE2}" type="presOf" srcId="{5229B003-A8DE-4EEA-9309-41353DFE4184}" destId="{94D4A5CF-5B8A-4BD5-B81A-E07632554156}" srcOrd="0" destOrd="0" presId="urn:microsoft.com/office/officeart/2005/8/layout/cycle5"/>
    <dgm:cxn modelId="{C4D6CB57-70FF-4AD6-9F7C-AE380F996A58}" type="presOf" srcId="{BCF3ED49-07A0-493D-8B2C-E2CF48146E71}" destId="{4883E88A-FE32-47B0-9754-12F6C6664A8B}" srcOrd="0" destOrd="0" presId="urn:microsoft.com/office/officeart/2005/8/layout/cycle5"/>
    <dgm:cxn modelId="{FEFAE494-3720-407D-A75B-96A60CD1BAFB}" srcId="{F3DF2BE3-DF5A-4E45-8EE0-870123D073D4}" destId="{99615C03-DD92-4207-8F94-02F5B983E7B5}" srcOrd="1" destOrd="0" parTransId="{33652452-0653-4B81-A74C-A7E7A4E6A088}" sibTransId="{E184D10C-F279-4EB5-8E19-CD03AC104BB4}"/>
    <dgm:cxn modelId="{F0F2F18C-5F7B-4305-8BEF-798CD2E099C6}" type="presOf" srcId="{E184D10C-F279-4EB5-8E19-CD03AC104BB4}" destId="{73F9110F-0DD9-4B9A-B55B-8278456D5C90}" srcOrd="0" destOrd="0" presId="urn:microsoft.com/office/officeart/2005/8/layout/cycle5"/>
    <dgm:cxn modelId="{E2A95954-23B1-4672-A586-13D21EC03639}" srcId="{F3DF2BE3-DF5A-4E45-8EE0-870123D073D4}" destId="{CBFED318-C837-4659-B165-E4B8D55EB098}" srcOrd="3" destOrd="0" parTransId="{46530FA6-B8B7-4CF9-85A2-0BB7CCE84A17}" sibTransId="{74197F10-D159-4DF6-990C-95E6F804AE40}"/>
    <dgm:cxn modelId="{6016D2F1-74BB-4C08-9F62-1B7DEEBA7B58}" srcId="{F3DF2BE3-DF5A-4E45-8EE0-870123D073D4}" destId="{630EE417-DC15-4402-8A55-114D5FA4E89F}" srcOrd="0" destOrd="0" parTransId="{E13AB63E-5346-4F01-8FA6-77C47459749C}" sibTransId="{5229B003-A8DE-4EEA-9309-41353DFE4184}"/>
    <dgm:cxn modelId="{F1F0DAC0-3D8F-435B-BC54-8534433EE912}" type="presOf" srcId="{F3DF2BE3-DF5A-4E45-8EE0-870123D073D4}" destId="{9B7157DC-3252-4DBF-B336-0022A63B21FB}" srcOrd="0" destOrd="0" presId="urn:microsoft.com/office/officeart/2005/8/layout/cycle5"/>
    <dgm:cxn modelId="{639BDDC2-0776-48F3-9F24-EDA1F399F909}" type="presOf" srcId="{2D01088B-DDB2-48E4-A7C5-4BFB2C30C7F6}" destId="{CDD3EE0F-EAF3-4DA4-A6C3-40B133F208A8}" srcOrd="0" destOrd="0" presId="urn:microsoft.com/office/officeart/2005/8/layout/cycle5"/>
    <dgm:cxn modelId="{D37F4E33-CDFE-40F3-A003-6B491521C75B}" type="presOf" srcId="{32976E19-5C18-4EEB-940F-8C98A05887EA}" destId="{99773DDD-7E2B-48AB-B578-3F72AF426DD2}" srcOrd="0" destOrd="0" presId="urn:microsoft.com/office/officeart/2005/8/layout/cycle5"/>
    <dgm:cxn modelId="{25A92DEF-F190-475B-9534-E44EF1BA2814}" type="presOf" srcId="{630EE417-DC15-4402-8A55-114D5FA4E89F}" destId="{46036779-631D-43BB-BBB1-8BFEBB4307A7}" srcOrd="0" destOrd="0" presId="urn:microsoft.com/office/officeart/2005/8/layout/cycle5"/>
    <dgm:cxn modelId="{02A22EDC-BBEB-4EEC-84D9-C4AA6F6328F9}" type="presOf" srcId="{B4539EDE-A625-483A-8DFA-CEE3C2664496}" destId="{BB1A408F-95E0-44BE-8141-079D50E0B60E}" srcOrd="0" destOrd="0" presId="urn:microsoft.com/office/officeart/2005/8/layout/cycle5"/>
    <dgm:cxn modelId="{0ED8604A-92EC-43B6-B643-239F14E29B08}" type="presOf" srcId="{99615C03-DD92-4207-8F94-02F5B983E7B5}" destId="{59C29330-C223-458C-8872-B5B7A1C98EA6}" srcOrd="0" destOrd="0" presId="urn:microsoft.com/office/officeart/2005/8/layout/cycle5"/>
    <dgm:cxn modelId="{193C0DD9-D261-43E5-BD58-1FEECBCF635E}" srcId="{F3DF2BE3-DF5A-4E45-8EE0-870123D073D4}" destId="{32976E19-5C18-4EEB-940F-8C98A05887EA}" srcOrd="5" destOrd="0" parTransId="{EE465F0D-67E0-419F-B9B2-54AF1BC17161}" sibTransId="{BCF3ED49-07A0-493D-8B2C-E2CF48146E71}"/>
    <dgm:cxn modelId="{F88FEB6F-D23A-4F11-B2D3-F60F4CD6D736}" type="presOf" srcId="{74197F10-D159-4DF6-990C-95E6F804AE40}" destId="{86DAD48F-F914-4A14-9C36-2A7342ADAFA6}" srcOrd="0" destOrd="0" presId="urn:microsoft.com/office/officeart/2005/8/layout/cycle5"/>
    <dgm:cxn modelId="{B9D60B49-E615-41C1-852F-692FD5D93ECB}" srcId="{F3DF2BE3-DF5A-4E45-8EE0-870123D073D4}" destId="{21093AD0-A6E4-4CC5-8099-33BA69693FB5}" srcOrd="2" destOrd="0" parTransId="{DEE12381-866E-4A02-BCA8-1F3C3AAB14F4}" sibTransId="{1D54E9F6-0179-4D4C-95A8-A0DBF7FD7CF8}"/>
    <dgm:cxn modelId="{9AFBFE8B-9B82-4125-B14A-61403C2D1331}" type="presOf" srcId="{1D54E9F6-0179-4D4C-95A8-A0DBF7FD7CF8}" destId="{0400BC71-A0CE-4B9A-B22B-136766611C58}" srcOrd="0" destOrd="0" presId="urn:microsoft.com/office/officeart/2005/8/layout/cycle5"/>
    <dgm:cxn modelId="{FF5C57E6-B190-4126-84D8-5C879A3E8CE8}" type="presOf" srcId="{CBFED318-C837-4659-B165-E4B8D55EB098}" destId="{821FB551-A49F-48BE-92FB-D8BB762C67CE}" srcOrd="0" destOrd="0" presId="urn:microsoft.com/office/officeart/2005/8/layout/cycle5"/>
    <dgm:cxn modelId="{983E93DC-2740-4410-AE5F-B9B497A1AE84}" srcId="{F3DF2BE3-DF5A-4E45-8EE0-870123D073D4}" destId="{70B95F7E-BD9B-4966-9677-36D765C9D6F4}" srcOrd="4" destOrd="0" parTransId="{16543D03-B8C1-4D12-9382-45945D6D1B68}" sibTransId="{B4539EDE-A625-483A-8DFA-CEE3C2664496}"/>
    <dgm:cxn modelId="{25E02DF6-1465-4C1D-9D26-52DD7DA5CEE8}" srcId="{F3DF2BE3-DF5A-4E45-8EE0-870123D073D4}" destId="{690C2549-7D74-46F7-B8C2-B8182AA004EF}" srcOrd="6" destOrd="0" parTransId="{78C8347F-635E-4B68-B9AF-7E871F6E9336}" sibTransId="{2D01088B-DDB2-48E4-A7C5-4BFB2C30C7F6}"/>
    <dgm:cxn modelId="{724D98E1-5351-4D8C-B130-A3ED799648D2}" type="presOf" srcId="{690C2549-7D74-46F7-B8C2-B8182AA004EF}" destId="{D5A05158-C1D1-41BC-B640-AB0C6EE1A34B}" srcOrd="0" destOrd="0" presId="urn:microsoft.com/office/officeart/2005/8/layout/cycle5"/>
    <dgm:cxn modelId="{EB3B092C-A9B3-4A5D-A046-63FF1AC58EC5}" type="presOf" srcId="{70B95F7E-BD9B-4966-9677-36D765C9D6F4}" destId="{AF3B1D5E-D5AF-4C22-9C90-F5080D6EF825}" srcOrd="0" destOrd="0" presId="urn:microsoft.com/office/officeart/2005/8/layout/cycle5"/>
    <dgm:cxn modelId="{CA343BF2-DA42-4F5F-9B36-381B4B0B2E73}" type="presOf" srcId="{21093AD0-A6E4-4CC5-8099-33BA69693FB5}" destId="{257F94C9-9E17-49D1-AAD8-831501FEE876}" srcOrd="0" destOrd="0" presId="urn:microsoft.com/office/officeart/2005/8/layout/cycle5"/>
    <dgm:cxn modelId="{112DD47B-D885-4AC2-89A3-91C4A687FB0B}" type="presParOf" srcId="{9B7157DC-3252-4DBF-B336-0022A63B21FB}" destId="{46036779-631D-43BB-BBB1-8BFEBB4307A7}" srcOrd="0" destOrd="0" presId="urn:microsoft.com/office/officeart/2005/8/layout/cycle5"/>
    <dgm:cxn modelId="{374A25E7-37F3-48B6-BB9A-6C9454C37C1B}" type="presParOf" srcId="{9B7157DC-3252-4DBF-B336-0022A63B21FB}" destId="{F6CCFB1B-AC1E-47AA-BED4-68E8C4C87288}" srcOrd="1" destOrd="0" presId="urn:microsoft.com/office/officeart/2005/8/layout/cycle5"/>
    <dgm:cxn modelId="{CEB5E9B5-4FB7-455E-A5ED-C92505542803}" type="presParOf" srcId="{9B7157DC-3252-4DBF-B336-0022A63B21FB}" destId="{94D4A5CF-5B8A-4BD5-B81A-E07632554156}" srcOrd="2" destOrd="0" presId="urn:microsoft.com/office/officeart/2005/8/layout/cycle5"/>
    <dgm:cxn modelId="{9D8993AF-FA13-4252-AD74-F2264BCDB4FC}" type="presParOf" srcId="{9B7157DC-3252-4DBF-B336-0022A63B21FB}" destId="{59C29330-C223-458C-8872-B5B7A1C98EA6}" srcOrd="3" destOrd="0" presId="urn:microsoft.com/office/officeart/2005/8/layout/cycle5"/>
    <dgm:cxn modelId="{5787420D-16F7-4AB6-9020-790E856F9448}" type="presParOf" srcId="{9B7157DC-3252-4DBF-B336-0022A63B21FB}" destId="{F70F72D9-26E0-43EB-B140-F1D8D50F6EE6}" srcOrd="4" destOrd="0" presId="urn:microsoft.com/office/officeart/2005/8/layout/cycle5"/>
    <dgm:cxn modelId="{9B4F38EB-398A-478F-8EF3-895A281DC791}" type="presParOf" srcId="{9B7157DC-3252-4DBF-B336-0022A63B21FB}" destId="{73F9110F-0DD9-4B9A-B55B-8278456D5C90}" srcOrd="5" destOrd="0" presId="urn:microsoft.com/office/officeart/2005/8/layout/cycle5"/>
    <dgm:cxn modelId="{B9232038-EE04-4C33-BA46-1C4CFC59B5F2}" type="presParOf" srcId="{9B7157DC-3252-4DBF-B336-0022A63B21FB}" destId="{257F94C9-9E17-49D1-AAD8-831501FEE876}" srcOrd="6" destOrd="0" presId="urn:microsoft.com/office/officeart/2005/8/layout/cycle5"/>
    <dgm:cxn modelId="{8697C0D2-776E-43F4-824D-8165D4BBA792}" type="presParOf" srcId="{9B7157DC-3252-4DBF-B336-0022A63B21FB}" destId="{12FB03C5-3560-488A-91D0-1428F9223E69}" srcOrd="7" destOrd="0" presId="urn:microsoft.com/office/officeart/2005/8/layout/cycle5"/>
    <dgm:cxn modelId="{D000C70E-C102-464A-B9FC-444ABA27974C}" type="presParOf" srcId="{9B7157DC-3252-4DBF-B336-0022A63B21FB}" destId="{0400BC71-A0CE-4B9A-B22B-136766611C58}" srcOrd="8" destOrd="0" presId="urn:microsoft.com/office/officeart/2005/8/layout/cycle5"/>
    <dgm:cxn modelId="{7173855F-E726-4369-9C0F-66B9CAE5B341}" type="presParOf" srcId="{9B7157DC-3252-4DBF-B336-0022A63B21FB}" destId="{821FB551-A49F-48BE-92FB-D8BB762C67CE}" srcOrd="9" destOrd="0" presId="urn:microsoft.com/office/officeart/2005/8/layout/cycle5"/>
    <dgm:cxn modelId="{355AA5CF-8856-443F-B9E2-28E5F59128B6}" type="presParOf" srcId="{9B7157DC-3252-4DBF-B336-0022A63B21FB}" destId="{FFB0DFF4-278F-4896-B6B8-2F02600A47A6}" srcOrd="10" destOrd="0" presId="urn:microsoft.com/office/officeart/2005/8/layout/cycle5"/>
    <dgm:cxn modelId="{99397430-B4CE-4984-AED3-07C9590E70F8}" type="presParOf" srcId="{9B7157DC-3252-4DBF-B336-0022A63B21FB}" destId="{86DAD48F-F914-4A14-9C36-2A7342ADAFA6}" srcOrd="11" destOrd="0" presId="urn:microsoft.com/office/officeart/2005/8/layout/cycle5"/>
    <dgm:cxn modelId="{8F9878C7-5C62-4C12-91DD-BFFA6BA7286E}" type="presParOf" srcId="{9B7157DC-3252-4DBF-B336-0022A63B21FB}" destId="{AF3B1D5E-D5AF-4C22-9C90-F5080D6EF825}" srcOrd="12" destOrd="0" presId="urn:microsoft.com/office/officeart/2005/8/layout/cycle5"/>
    <dgm:cxn modelId="{73F91559-5B0A-417A-A543-985292271244}" type="presParOf" srcId="{9B7157DC-3252-4DBF-B336-0022A63B21FB}" destId="{D552AE03-B4D6-41DC-96BC-0491601140FD}" srcOrd="13" destOrd="0" presId="urn:microsoft.com/office/officeart/2005/8/layout/cycle5"/>
    <dgm:cxn modelId="{C800C211-7EF3-4482-A74E-ABA697EF11A0}" type="presParOf" srcId="{9B7157DC-3252-4DBF-B336-0022A63B21FB}" destId="{BB1A408F-95E0-44BE-8141-079D50E0B60E}" srcOrd="14" destOrd="0" presId="urn:microsoft.com/office/officeart/2005/8/layout/cycle5"/>
    <dgm:cxn modelId="{ED19CFEB-5C46-47AB-B012-200045ABCE7A}" type="presParOf" srcId="{9B7157DC-3252-4DBF-B336-0022A63B21FB}" destId="{99773DDD-7E2B-48AB-B578-3F72AF426DD2}" srcOrd="15" destOrd="0" presId="urn:microsoft.com/office/officeart/2005/8/layout/cycle5"/>
    <dgm:cxn modelId="{21BBE13B-E028-4186-895F-2270FAE12AE9}" type="presParOf" srcId="{9B7157DC-3252-4DBF-B336-0022A63B21FB}" destId="{08667D53-49A4-406D-92FC-3CAA9CFD9B22}" srcOrd="16" destOrd="0" presId="urn:microsoft.com/office/officeart/2005/8/layout/cycle5"/>
    <dgm:cxn modelId="{F3EFBCFC-2AEF-4905-BB1C-91111885B44A}" type="presParOf" srcId="{9B7157DC-3252-4DBF-B336-0022A63B21FB}" destId="{4883E88A-FE32-47B0-9754-12F6C6664A8B}" srcOrd="17" destOrd="0" presId="urn:microsoft.com/office/officeart/2005/8/layout/cycle5"/>
    <dgm:cxn modelId="{294F26B3-39C6-4DDD-A482-CA9CD50F69DF}" type="presParOf" srcId="{9B7157DC-3252-4DBF-B336-0022A63B21FB}" destId="{D5A05158-C1D1-41BC-B640-AB0C6EE1A34B}" srcOrd="18" destOrd="0" presId="urn:microsoft.com/office/officeart/2005/8/layout/cycle5"/>
    <dgm:cxn modelId="{BA928A02-6295-4AA7-8895-A9A8AEC0953F}" type="presParOf" srcId="{9B7157DC-3252-4DBF-B336-0022A63B21FB}" destId="{59A7E732-498A-4DE5-A5C0-D9649775E557}" srcOrd="19" destOrd="0" presId="urn:microsoft.com/office/officeart/2005/8/layout/cycle5"/>
    <dgm:cxn modelId="{BDF69D2D-4F42-47D4-A23A-2DE940398788}" type="presParOf" srcId="{9B7157DC-3252-4DBF-B336-0022A63B21FB}" destId="{CDD3EE0F-EAF3-4DA4-A6C3-40B133F208A8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742F94-0B33-48B0-AB04-9EA044CB73DD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440E9E-1DBE-4726-A5C1-08AB3B1DAB7E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rPr>
            <a:t>визначення мети і об'єкта контролю</a:t>
          </a:r>
          <a:endParaRPr lang="ru-RU" sz="1600" dirty="0">
            <a:solidFill>
              <a:srgbClr val="C00000"/>
            </a:solidFill>
          </a:endParaRPr>
        </a:p>
      </dgm:t>
    </dgm:pt>
    <dgm:pt modelId="{996EC236-119E-46A8-A3EE-DDB1C23E5A9B}" type="parTrans" cxnId="{B709FF2B-68F7-4ED8-8141-BEC34A367822}">
      <dgm:prSet/>
      <dgm:spPr/>
      <dgm:t>
        <a:bodyPr/>
        <a:lstStyle/>
        <a:p>
          <a:endParaRPr lang="ru-RU"/>
        </a:p>
      </dgm:t>
    </dgm:pt>
    <dgm:pt modelId="{246575C4-E370-4B24-9AA0-23E5F8AF3FA5}" type="sibTrans" cxnId="{B709FF2B-68F7-4ED8-8141-BEC34A367822}">
      <dgm:prSet/>
      <dgm:spPr/>
      <dgm:t>
        <a:bodyPr/>
        <a:lstStyle/>
        <a:p>
          <a:endParaRPr lang="ru-RU"/>
        </a:p>
      </dgm:t>
    </dgm:pt>
    <dgm:pt modelId="{3909C5F4-5E48-4D1D-A86E-2BAAC00B967F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rPr>
            <a:t>вибір видів і методів контролю</a:t>
          </a:r>
          <a:endParaRPr lang="ru-RU" sz="1600" dirty="0">
            <a:solidFill>
              <a:srgbClr val="C00000"/>
            </a:solidFill>
          </a:endParaRPr>
        </a:p>
      </dgm:t>
    </dgm:pt>
    <dgm:pt modelId="{8A6741F3-62EA-4442-AB07-65078D0EE106}" type="parTrans" cxnId="{49C7E14A-EF59-4B46-B151-EF9B7C66352E}">
      <dgm:prSet/>
      <dgm:spPr/>
      <dgm:t>
        <a:bodyPr/>
        <a:lstStyle/>
        <a:p>
          <a:endParaRPr lang="ru-RU"/>
        </a:p>
      </dgm:t>
    </dgm:pt>
    <dgm:pt modelId="{845C8343-BE4D-4CED-8D5F-114AB698C29E}" type="sibTrans" cxnId="{49C7E14A-EF59-4B46-B151-EF9B7C66352E}">
      <dgm:prSet/>
      <dgm:spPr/>
      <dgm:t>
        <a:bodyPr/>
        <a:lstStyle/>
        <a:p>
          <a:endParaRPr lang="ru-RU"/>
        </a:p>
      </dgm:t>
    </dgm:pt>
    <dgm:pt modelId="{A92BB3C0-2B53-4265-8715-F5A6881126C6}">
      <dgm:prSet phldrT="[Текст]"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повторний контроль за виконанням рекомендацій</a:t>
          </a:r>
          <a:endParaRPr lang="ru-RU" sz="1600" dirty="0"/>
        </a:p>
      </dgm:t>
    </dgm:pt>
    <dgm:pt modelId="{4881063F-D5B3-449F-B4BF-87744B7C3D7D}" type="parTrans" cxnId="{26714501-D60B-42B7-8B77-03FE469B68BC}">
      <dgm:prSet/>
      <dgm:spPr/>
      <dgm:t>
        <a:bodyPr/>
        <a:lstStyle/>
        <a:p>
          <a:endParaRPr lang="ru-RU"/>
        </a:p>
      </dgm:t>
    </dgm:pt>
    <dgm:pt modelId="{C9DEDED6-7316-4CCB-808A-D19BF6222B1F}" type="sibTrans" cxnId="{26714501-D60B-42B7-8B77-03FE469B68BC}">
      <dgm:prSet/>
      <dgm:spPr/>
      <dgm:t>
        <a:bodyPr/>
        <a:lstStyle/>
        <a:p>
          <a:endParaRPr lang="ru-RU"/>
        </a:p>
      </dgm:t>
    </dgm:pt>
    <dgm:pt modelId="{E8334060-E1ED-4C76-AB25-AB298D887E1B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rPr>
            <a:t>констатування фактичного стану справ</a:t>
          </a:r>
          <a:endParaRPr lang="ru-RU" sz="1600" dirty="0">
            <a:solidFill>
              <a:srgbClr val="C00000"/>
            </a:solidFill>
          </a:endParaRPr>
        </a:p>
      </dgm:t>
    </dgm:pt>
    <dgm:pt modelId="{89B6852F-9507-45D7-87F4-1940CD955F12}" type="parTrans" cxnId="{1CCBD87B-7013-48A5-9085-1805F13D0137}">
      <dgm:prSet/>
      <dgm:spPr/>
    </dgm:pt>
    <dgm:pt modelId="{EC92F21A-9406-4A37-B2B6-D012A1C3FE99}" type="sibTrans" cxnId="{1CCBD87B-7013-48A5-9085-1805F13D0137}">
      <dgm:prSet/>
      <dgm:spPr/>
    </dgm:pt>
    <dgm:pt modelId="{D8F90446-6E00-4746-8E0D-4A79DB469491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rPr>
            <a:t>об'єктивна оцінка цього стану</a:t>
          </a:r>
          <a:endParaRPr lang="ru-RU" sz="1600" dirty="0">
            <a:solidFill>
              <a:srgbClr val="C00000"/>
            </a:solidFill>
          </a:endParaRPr>
        </a:p>
      </dgm:t>
    </dgm:pt>
    <dgm:pt modelId="{74460FA8-4EE1-4EC7-945F-069D975DDA7B}" type="parTrans" cxnId="{4B3591D5-3025-4CF0-9646-031F1B82B064}">
      <dgm:prSet/>
      <dgm:spPr/>
    </dgm:pt>
    <dgm:pt modelId="{BA74176C-C915-4B26-BA2D-4BE3D252A8B4}" type="sibTrans" cxnId="{4B3591D5-3025-4CF0-9646-031F1B82B064}">
      <dgm:prSet/>
      <dgm:spPr/>
    </dgm:pt>
    <dgm:pt modelId="{C4B72696-2B26-4CA3-9A9F-E11A88EAF160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rPr>
            <a:t>висновки, що випливають з оцінки даного стану</a:t>
          </a:r>
          <a:endParaRPr lang="ru-RU" sz="1600" dirty="0">
            <a:solidFill>
              <a:srgbClr val="C00000"/>
            </a:solidFill>
          </a:endParaRPr>
        </a:p>
      </dgm:t>
    </dgm:pt>
    <dgm:pt modelId="{81D0E874-175A-456A-9A1A-383267251903}" type="parTrans" cxnId="{A8DB073C-7F9D-4B3D-B29B-E5A80C88467E}">
      <dgm:prSet/>
      <dgm:spPr/>
    </dgm:pt>
    <dgm:pt modelId="{736A676E-1C69-40BE-941B-1E44F72C841C}" type="sibTrans" cxnId="{A8DB073C-7F9D-4B3D-B29B-E5A80C88467E}">
      <dgm:prSet/>
      <dgm:spPr/>
    </dgm:pt>
    <dgm:pt modelId="{618E77F9-E1DC-46D3-BA0C-C3A7967DE951}">
      <dgm:prSet custT="1"/>
      <dgm:spPr/>
      <dgm:t>
        <a:bodyPr/>
        <a:lstStyle/>
        <a:p>
          <a:r>
            <a: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рекомендації щодо підвищення ефективності  освітнього процесу або ліквідації недоліків</a:t>
          </a:r>
          <a:endParaRPr lang="ru-RU" sz="1600" dirty="0"/>
        </a:p>
      </dgm:t>
    </dgm:pt>
    <dgm:pt modelId="{02B0EBD3-EFB3-4047-B51C-0494A555CE02}" type="parTrans" cxnId="{FE027442-97DE-48D6-A059-FE657AB76DAF}">
      <dgm:prSet/>
      <dgm:spPr/>
    </dgm:pt>
    <dgm:pt modelId="{A96951AA-D7EA-4E5C-9140-ABA548DCA991}" type="sibTrans" cxnId="{FE027442-97DE-48D6-A059-FE657AB76DAF}">
      <dgm:prSet/>
      <dgm:spPr/>
    </dgm:pt>
    <dgm:pt modelId="{4FDFE783-3784-4CEB-BFFA-F9E98E5BA339}" type="pres">
      <dgm:prSet presAssocID="{F5742F94-0B33-48B0-AB04-9EA044CB73D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B6E6FE-51B9-433A-9839-3A1D93E5F470}" type="pres">
      <dgm:prSet presAssocID="{AA440E9E-1DBE-4726-A5C1-08AB3B1DAB7E}" presName="parentLin" presStyleCnt="0"/>
      <dgm:spPr/>
    </dgm:pt>
    <dgm:pt modelId="{911C7374-8B24-4D93-A7D3-E7E8C5E510BD}" type="pres">
      <dgm:prSet presAssocID="{AA440E9E-1DBE-4726-A5C1-08AB3B1DAB7E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79BD8C9E-98D5-4A1C-A7DF-647B9B4FCAF4}" type="pres">
      <dgm:prSet presAssocID="{AA440E9E-1DBE-4726-A5C1-08AB3B1DAB7E}" presName="parentText" presStyleLbl="node1" presStyleIdx="0" presStyleCnt="7" custLinFactNeighborX="-6440" custLinFactNeighborY="-15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1529D-CB01-4448-A54B-0F0BA3BE7B47}" type="pres">
      <dgm:prSet presAssocID="{AA440E9E-1DBE-4726-A5C1-08AB3B1DAB7E}" presName="negativeSpace" presStyleCnt="0"/>
      <dgm:spPr/>
    </dgm:pt>
    <dgm:pt modelId="{702D5289-085A-4672-B219-880A96554FDE}" type="pres">
      <dgm:prSet presAssocID="{AA440E9E-1DBE-4726-A5C1-08AB3B1DAB7E}" presName="childText" presStyleLbl="conFgAcc1" presStyleIdx="0" presStyleCnt="7">
        <dgm:presLayoutVars>
          <dgm:bulletEnabled val="1"/>
        </dgm:presLayoutVars>
      </dgm:prSet>
      <dgm:spPr/>
    </dgm:pt>
    <dgm:pt modelId="{4588D72E-E7E4-4140-B8B9-52A53B43E387}" type="pres">
      <dgm:prSet presAssocID="{246575C4-E370-4B24-9AA0-23E5F8AF3FA5}" presName="spaceBetweenRectangles" presStyleCnt="0"/>
      <dgm:spPr/>
    </dgm:pt>
    <dgm:pt modelId="{D9295422-0096-4C6D-8F57-87A6B62B8D6B}" type="pres">
      <dgm:prSet presAssocID="{3909C5F4-5E48-4D1D-A86E-2BAAC00B967F}" presName="parentLin" presStyleCnt="0"/>
      <dgm:spPr/>
    </dgm:pt>
    <dgm:pt modelId="{7A7929AE-C0C7-4C93-B381-D39EEA9177EE}" type="pres">
      <dgm:prSet presAssocID="{3909C5F4-5E48-4D1D-A86E-2BAAC00B967F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B0E50565-7D84-4979-938F-E33A1B8A7D13}" type="pres">
      <dgm:prSet presAssocID="{3909C5F4-5E48-4D1D-A86E-2BAAC00B967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13925-8B32-4550-87F5-6167B069555E}" type="pres">
      <dgm:prSet presAssocID="{3909C5F4-5E48-4D1D-A86E-2BAAC00B967F}" presName="negativeSpace" presStyleCnt="0"/>
      <dgm:spPr/>
    </dgm:pt>
    <dgm:pt modelId="{A37C0B5F-81D7-44BF-808E-7D161652E2FC}" type="pres">
      <dgm:prSet presAssocID="{3909C5F4-5E48-4D1D-A86E-2BAAC00B967F}" presName="childText" presStyleLbl="conFgAcc1" presStyleIdx="1" presStyleCnt="7">
        <dgm:presLayoutVars>
          <dgm:bulletEnabled val="1"/>
        </dgm:presLayoutVars>
      </dgm:prSet>
      <dgm:spPr/>
    </dgm:pt>
    <dgm:pt modelId="{B7CD03A1-8369-4EA9-A2EC-AC10F88D5595}" type="pres">
      <dgm:prSet presAssocID="{845C8343-BE4D-4CED-8D5F-114AB698C29E}" presName="spaceBetweenRectangles" presStyleCnt="0"/>
      <dgm:spPr/>
    </dgm:pt>
    <dgm:pt modelId="{3F7EC4E2-5ED0-442F-A72C-BBAAF810C65A}" type="pres">
      <dgm:prSet presAssocID="{E8334060-E1ED-4C76-AB25-AB298D887E1B}" presName="parentLin" presStyleCnt="0"/>
      <dgm:spPr/>
    </dgm:pt>
    <dgm:pt modelId="{8306CD9C-10C2-44FB-A9E3-DE6954115863}" type="pres">
      <dgm:prSet presAssocID="{E8334060-E1ED-4C76-AB25-AB298D887E1B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E0DFB135-74CA-4409-BA03-DEE7F452AE15}" type="pres">
      <dgm:prSet presAssocID="{E8334060-E1ED-4C76-AB25-AB298D887E1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7F1403-4365-4BD0-BA88-45CA9D743E5D}" type="pres">
      <dgm:prSet presAssocID="{E8334060-E1ED-4C76-AB25-AB298D887E1B}" presName="negativeSpace" presStyleCnt="0"/>
      <dgm:spPr/>
    </dgm:pt>
    <dgm:pt modelId="{A4793C4F-F5FA-4F6D-BD30-BDACA98A19DA}" type="pres">
      <dgm:prSet presAssocID="{E8334060-E1ED-4C76-AB25-AB298D887E1B}" presName="childText" presStyleLbl="conFgAcc1" presStyleIdx="2" presStyleCnt="7">
        <dgm:presLayoutVars>
          <dgm:bulletEnabled val="1"/>
        </dgm:presLayoutVars>
      </dgm:prSet>
      <dgm:spPr/>
    </dgm:pt>
    <dgm:pt modelId="{8FC50C45-F87A-4817-B4C1-2C1E3599E0DE}" type="pres">
      <dgm:prSet presAssocID="{EC92F21A-9406-4A37-B2B6-D012A1C3FE99}" presName="spaceBetweenRectangles" presStyleCnt="0"/>
      <dgm:spPr/>
    </dgm:pt>
    <dgm:pt modelId="{D6F030FF-D63B-45B1-A35F-92B7A492D5FA}" type="pres">
      <dgm:prSet presAssocID="{D8F90446-6E00-4746-8E0D-4A79DB469491}" presName="parentLin" presStyleCnt="0"/>
      <dgm:spPr/>
    </dgm:pt>
    <dgm:pt modelId="{5AC151B1-22E0-4017-8069-A3BA5AA3C533}" type="pres">
      <dgm:prSet presAssocID="{D8F90446-6E00-4746-8E0D-4A79DB469491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1709E43A-4F4B-4566-8641-E8CDFCE54D58}" type="pres">
      <dgm:prSet presAssocID="{D8F90446-6E00-4746-8E0D-4A79DB46949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CB35E7-F17C-4CF8-B477-1C0A75127C44}" type="pres">
      <dgm:prSet presAssocID="{D8F90446-6E00-4746-8E0D-4A79DB469491}" presName="negativeSpace" presStyleCnt="0"/>
      <dgm:spPr/>
    </dgm:pt>
    <dgm:pt modelId="{9059820A-9E62-4B0B-8475-67D1A66A2A46}" type="pres">
      <dgm:prSet presAssocID="{D8F90446-6E00-4746-8E0D-4A79DB469491}" presName="childText" presStyleLbl="conFgAcc1" presStyleIdx="3" presStyleCnt="7">
        <dgm:presLayoutVars>
          <dgm:bulletEnabled val="1"/>
        </dgm:presLayoutVars>
      </dgm:prSet>
      <dgm:spPr/>
    </dgm:pt>
    <dgm:pt modelId="{60170300-76D1-4AC6-AB82-97883D57AA2F}" type="pres">
      <dgm:prSet presAssocID="{BA74176C-C915-4B26-BA2D-4BE3D252A8B4}" presName="spaceBetweenRectangles" presStyleCnt="0"/>
      <dgm:spPr/>
    </dgm:pt>
    <dgm:pt modelId="{6655ABED-6315-452F-9C47-B49764262CC4}" type="pres">
      <dgm:prSet presAssocID="{C4B72696-2B26-4CA3-9A9F-E11A88EAF160}" presName="parentLin" presStyleCnt="0"/>
      <dgm:spPr/>
    </dgm:pt>
    <dgm:pt modelId="{7C8C56DF-16AE-46CE-8EAE-A18F0FE9621F}" type="pres">
      <dgm:prSet presAssocID="{C4B72696-2B26-4CA3-9A9F-E11A88EAF160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46BAA196-42DD-44BC-ADE9-F4AF316AA0E5}" type="pres">
      <dgm:prSet presAssocID="{C4B72696-2B26-4CA3-9A9F-E11A88EAF160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4FEED-B241-4D86-AB0D-0CAF836B9731}" type="pres">
      <dgm:prSet presAssocID="{C4B72696-2B26-4CA3-9A9F-E11A88EAF160}" presName="negativeSpace" presStyleCnt="0"/>
      <dgm:spPr/>
    </dgm:pt>
    <dgm:pt modelId="{E4ED17D5-5FB5-4860-A626-F754FF82976A}" type="pres">
      <dgm:prSet presAssocID="{C4B72696-2B26-4CA3-9A9F-E11A88EAF160}" presName="childText" presStyleLbl="conFgAcc1" presStyleIdx="4" presStyleCnt="7">
        <dgm:presLayoutVars>
          <dgm:bulletEnabled val="1"/>
        </dgm:presLayoutVars>
      </dgm:prSet>
      <dgm:spPr/>
    </dgm:pt>
    <dgm:pt modelId="{BA69982C-B25E-4EB8-8831-9B68EC5B2273}" type="pres">
      <dgm:prSet presAssocID="{736A676E-1C69-40BE-941B-1E44F72C841C}" presName="spaceBetweenRectangles" presStyleCnt="0"/>
      <dgm:spPr/>
    </dgm:pt>
    <dgm:pt modelId="{34F8D104-4DD8-430F-A5E0-57DD5652A17E}" type="pres">
      <dgm:prSet presAssocID="{618E77F9-E1DC-46D3-BA0C-C3A7967DE951}" presName="parentLin" presStyleCnt="0"/>
      <dgm:spPr/>
    </dgm:pt>
    <dgm:pt modelId="{8902418C-700E-4E01-88B8-41C8FF7356A4}" type="pres">
      <dgm:prSet presAssocID="{618E77F9-E1DC-46D3-BA0C-C3A7967DE951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23A7F13D-A35E-4E7A-8B39-66614628C44D}" type="pres">
      <dgm:prSet presAssocID="{618E77F9-E1DC-46D3-BA0C-C3A7967DE95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E1171-9180-42FD-904C-D343C1836547}" type="pres">
      <dgm:prSet presAssocID="{618E77F9-E1DC-46D3-BA0C-C3A7967DE951}" presName="negativeSpace" presStyleCnt="0"/>
      <dgm:spPr/>
    </dgm:pt>
    <dgm:pt modelId="{7FC2F81F-B8A4-4162-A7CF-E534515DF46A}" type="pres">
      <dgm:prSet presAssocID="{618E77F9-E1DC-46D3-BA0C-C3A7967DE951}" presName="childText" presStyleLbl="conFgAcc1" presStyleIdx="5" presStyleCnt="7">
        <dgm:presLayoutVars>
          <dgm:bulletEnabled val="1"/>
        </dgm:presLayoutVars>
      </dgm:prSet>
      <dgm:spPr/>
    </dgm:pt>
    <dgm:pt modelId="{7DD3C3EF-80ED-4C4F-A959-B7B26B667193}" type="pres">
      <dgm:prSet presAssocID="{A96951AA-D7EA-4E5C-9140-ABA548DCA991}" presName="spaceBetweenRectangles" presStyleCnt="0"/>
      <dgm:spPr/>
    </dgm:pt>
    <dgm:pt modelId="{B04A0F95-0693-49A6-B916-9AA2F5CF066C}" type="pres">
      <dgm:prSet presAssocID="{A92BB3C0-2B53-4265-8715-F5A6881126C6}" presName="parentLin" presStyleCnt="0"/>
      <dgm:spPr/>
    </dgm:pt>
    <dgm:pt modelId="{6C9BFDFE-12B7-43D3-8E11-123EE0B4BD53}" type="pres">
      <dgm:prSet presAssocID="{A92BB3C0-2B53-4265-8715-F5A6881126C6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11185E9E-B6DF-41D8-A341-66FEC25F68E2}" type="pres">
      <dgm:prSet presAssocID="{A92BB3C0-2B53-4265-8715-F5A6881126C6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BBE397-45A3-4DF5-AEB6-3874A4DDFABD}" type="pres">
      <dgm:prSet presAssocID="{A92BB3C0-2B53-4265-8715-F5A6881126C6}" presName="negativeSpace" presStyleCnt="0"/>
      <dgm:spPr/>
    </dgm:pt>
    <dgm:pt modelId="{79D0CC53-7FA8-4864-8A3D-89B485343DF5}" type="pres">
      <dgm:prSet presAssocID="{A92BB3C0-2B53-4265-8715-F5A6881126C6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5F4D6F70-39BB-4A91-B940-4AB1E9A9FF02}" type="presOf" srcId="{618E77F9-E1DC-46D3-BA0C-C3A7967DE951}" destId="{23A7F13D-A35E-4E7A-8B39-66614628C44D}" srcOrd="1" destOrd="0" presId="urn:microsoft.com/office/officeart/2005/8/layout/list1"/>
    <dgm:cxn modelId="{1CCBD87B-7013-48A5-9085-1805F13D0137}" srcId="{F5742F94-0B33-48B0-AB04-9EA044CB73DD}" destId="{E8334060-E1ED-4C76-AB25-AB298D887E1B}" srcOrd="2" destOrd="0" parTransId="{89B6852F-9507-45D7-87F4-1940CD955F12}" sibTransId="{EC92F21A-9406-4A37-B2B6-D012A1C3FE99}"/>
    <dgm:cxn modelId="{26714501-D60B-42B7-8B77-03FE469B68BC}" srcId="{F5742F94-0B33-48B0-AB04-9EA044CB73DD}" destId="{A92BB3C0-2B53-4265-8715-F5A6881126C6}" srcOrd="6" destOrd="0" parTransId="{4881063F-D5B3-449F-B4BF-87744B7C3D7D}" sibTransId="{C9DEDED6-7316-4CCB-808A-D19BF6222B1F}"/>
    <dgm:cxn modelId="{DB763BD6-72D7-4714-85E3-BBB229A5CD80}" type="presOf" srcId="{A92BB3C0-2B53-4265-8715-F5A6881126C6}" destId="{6C9BFDFE-12B7-43D3-8E11-123EE0B4BD53}" srcOrd="0" destOrd="0" presId="urn:microsoft.com/office/officeart/2005/8/layout/list1"/>
    <dgm:cxn modelId="{2EE40749-21C7-46D0-8111-D07013DB4C6D}" type="presOf" srcId="{C4B72696-2B26-4CA3-9A9F-E11A88EAF160}" destId="{7C8C56DF-16AE-46CE-8EAE-A18F0FE9621F}" srcOrd="0" destOrd="0" presId="urn:microsoft.com/office/officeart/2005/8/layout/list1"/>
    <dgm:cxn modelId="{07E23EEC-EFD2-4032-B133-F6356E6023F9}" type="presOf" srcId="{E8334060-E1ED-4C76-AB25-AB298D887E1B}" destId="{8306CD9C-10C2-44FB-A9E3-DE6954115863}" srcOrd="0" destOrd="0" presId="urn:microsoft.com/office/officeart/2005/8/layout/list1"/>
    <dgm:cxn modelId="{0EB14D2C-3C2F-44F1-95BF-31CE924F3754}" type="presOf" srcId="{D8F90446-6E00-4746-8E0D-4A79DB469491}" destId="{5AC151B1-22E0-4017-8069-A3BA5AA3C533}" srcOrd="0" destOrd="0" presId="urn:microsoft.com/office/officeart/2005/8/layout/list1"/>
    <dgm:cxn modelId="{A8DB073C-7F9D-4B3D-B29B-E5A80C88467E}" srcId="{F5742F94-0B33-48B0-AB04-9EA044CB73DD}" destId="{C4B72696-2B26-4CA3-9A9F-E11A88EAF160}" srcOrd="4" destOrd="0" parTransId="{81D0E874-175A-456A-9A1A-383267251903}" sibTransId="{736A676E-1C69-40BE-941B-1E44F72C841C}"/>
    <dgm:cxn modelId="{49C7E14A-EF59-4B46-B151-EF9B7C66352E}" srcId="{F5742F94-0B33-48B0-AB04-9EA044CB73DD}" destId="{3909C5F4-5E48-4D1D-A86E-2BAAC00B967F}" srcOrd="1" destOrd="0" parTransId="{8A6741F3-62EA-4442-AB07-65078D0EE106}" sibTransId="{845C8343-BE4D-4CED-8D5F-114AB698C29E}"/>
    <dgm:cxn modelId="{4B3591D5-3025-4CF0-9646-031F1B82B064}" srcId="{F5742F94-0B33-48B0-AB04-9EA044CB73DD}" destId="{D8F90446-6E00-4746-8E0D-4A79DB469491}" srcOrd="3" destOrd="0" parTransId="{74460FA8-4EE1-4EC7-945F-069D975DDA7B}" sibTransId="{BA74176C-C915-4B26-BA2D-4BE3D252A8B4}"/>
    <dgm:cxn modelId="{56DF07A6-1696-4477-BD10-08DA29332561}" type="presOf" srcId="{C4B72696-2B26-4CA3-9A9F-E11A88EAF160}" destId="{46BAA196-42DD-44BC-ADE9-F4AF316AA0E5}" srcOrd="1" destOrd="0" presId="urn:microsoft.com/office/officeart/2005/8/layout/list1"/>
    <dgm:cxn modelId="{B709FF2B-68F7-4ED8-8141-BEC34A367822}" srcId="{F5742F94-0B33-48B0-AB04-9EA044CB73DD}" destId="{AA440E9E-1DBE-4726-A5C1-08AB3B1DAB7E}" srcOrd="0" destOrd="0" parTransId="{996EC236-119E-46A8-A3EE-DDB1C23E5A9B}" sibTransId="{246575C4-E370-4B24-9AA0-23E5F8AF3FA5}"/>
    <dgm:cxn modelId="{50791314-E5FF-4347-8787-51205137F702}" type="presOf" srcId="{618E77F9-E1DC-46D3-BA0C-C3A7967DE951}" destId="{8902418C-700E-4E01-88B8-41C8FF7356A4}" srcOrd="0" destOrd="0" presId="urn:microsoft.com/office/officeart/2005/8/layout/list1"/>
    <dgm:cxn modelId="{50BD705F-5D38-4394-B0B9-F3FB59302B4B}" type="presOf" srcId="{A92BB3C0-2B53-4265-8715-F5A6881126C6}" destId="{11185E9E-B6DF-41D8-A341-66FEC25F68E2}" srcOrd="1" destOrd="0" presId="urn:microsoft.com/office/officeart/2005/8/layout/list1"/>
    <dgm:cxn modelId="{B0BCE6C4-69F2-424C-A6A1-0DC1B99B4EA1}" type="presOf" srcId="{3909C5F4-5E48-4D1D-A86E-2BAAC00B967F}" destId="{B0E50565-7D84-4979-938F-E33A1B8A7D13}" srcOrd="1" destOrd="0" presId="urn:microsoft.com/office/officeart/2005/8/layout/list1"/>
    <dgm:cxn modelId="{D4C9674F-DD5F-49C2-AD0A-16401ED80F25}" type="presOf" srcId="{AA440E9E-1DBE-4726-A5C1-08AB3B1DAB7E}" destId="{911C7374-8B24-4D93-A7D3-E7E8C5E510BD}" srcOrd="0" destOrd="0" presId="urn:microsoft.com/office/officeart/2005/8/layout/list1"/>
    <dgm:cxn modelId="{4B8AA1D5-1EC9-449E-A62C-B4176BA164CE}" type="presOf" srcId="{E8334060-E1ED-4C76-AB25-AB298D887E1B}" destId="{E0DFB135-74CA-4409-BA03-DEE7F452AE15}" srcOrd="1" destOrd="0" presId="urn:microsoft.com/office/officeart/2005/8/layout/list1"/>
    <dgm:cxn modelId="{D1B0B72C-2470-48A6-A67E-58C6DF5011BC}" type="presOf" srcId="{D8F90446-6E00-4746-8E0D-4A79DB469491}" destId="{1709E43A-4F4B-4566-8641-E8CDFCE54D58}" srcOrd="1" destOrd="0" presId="urn:microsoft.com/office/officeart/2005/8/layout/list1"/>
    <dgm:cxn modelId="{BDB66C34-954D-4008-B248-33EA0EF985F7}" type="presOf" srcId="{F5742F94-0B33-48B0-AB04-9EA044CB73DD}" destId="{4FDFE783-3784-4CEB-BFFA-F9E98E5BA339}" srcOrd="0" destOrd="0" presId="urn:microsoft.com/office/officeart/2005/8/layout/list1"/>
    <dgm:cxn modelId="{FE027442-97DE-48D6-A059-FE657AB76DAF}" srcId="{F5742F94-0B33-48B0-AB04-9EA044CB73DD}" destId="{618E77F9-E1DC-46D3-BA0C-C3A7967DE951}" srcOrd="5" destOrd="0" parTransId="{02B0EBD3-EFB3-4047-B51C-0494A555CE02}" sibTransId="{A96951AA-D7EA-4E5C-9140-ABA548DCA991}"/>
    <dgm:cxn modelId="{E99B0627-0DD4-4BE7-890B-3D26B4AB0B03}" type="presOf" srcId="{AA440E9E-1DBE-4726-A5C1-08AB3B1DAB7E}" destId="{79BD8C9E-98D5-4A1C-A7DF-647B9B4FCAF4}" srcOrd="1" destOrd="0" presId="urn:microsoft.com/office/officeart/2005/8/layout/list1"/>
    <dgm:cxn modelId="{CECD4507-E3F2-48A8-973E-EA2932E818BE}" type="presOf" srcId="{3909C5F4-5E48-4D1D-A86E-2BAAC00B967F}" destId="{7A7929AE-C0C7-4C93-B381-D39EEA9177EE}" srcOrd="0" destOrd="0" presId="urn:microsoft.com/office/officeart/2005/8/layout/list1"/>
    <dgm:cxn modelId="{CFEBE265-EDC6-479A-BFAB-5121E9BC857B}" type="presParOf" srcId="{4FDFE783-3784-4CEB-BFFA-F9E98E5BA339}" destId="{D0B6E6FE-51B9-433A-9839-3A1D93E5F470}" srcOrd="0" destOrd="0" presId="urn:microsoft.com/office/officeart/2005/8/layout/list1"/>
    <dgm:cxn modelId="{8C7B4E7C-8F33-4D2B-8960-522A00D42BE7}" type="presParOf" srcId="{D0B6E6FE-51B9-433A-9839-3A1D93E5F470}" destId="{911C7374-8B24-4D93-A7D3-E7E8C5E510BD}" srcOrd="0" destOrd="0" presId="urn:microsoft.com/office/officeart/2005/8/layout/list1"/>
    <dgm:cxn modelId="{F4ED2A8E-3FD0-4339-8A08-AC8E79833E21}" type="presParOf" srcId="{D0B6E6FE-51B9-433A-9839-3A1D93E5F470}" destId="{79BD8C9E-98D5-4A1C-A7DF-647B9B4FCAF4}" srcOrd="1" destOrd="0" presId="urn:microsoft.com/office/officeart/2005/8/layout/list1"/>
    <dgm:cxn modelId="{1EECC67E-F81E-4B9F-898B-3034C75B03B8}" type="presParOf" srcId="{4FDFE783-3784-4CEB-BFFA-F9E98E5BA339}" destId="{09A1529D-CB01-4448-A54B-0F0BA3BE7B47}" srcOrd="1" destOrd="0" presId="urn:microsoft.com/office/officeart/2005/8/layout/list1"/>
    <dgm:cxn modelId="{E49BA8A9-A27E-4BDB-AB14-D0E19BFA9BE3}" type="presParOf" srcId="{4FDFE783-3784-4CEB-BFFA-F9E98E5BA339}" destId="{702D5289-085A-4672-B219-880A96554FDE}" srcOrd="2" destOrd="0" presId="urn:microsoft.com/office/officeart/2005/8/layout/list1"/>
    <dgm:cxn modelId="{CF7840BE-B5BB-4237-BD2E-905760E2B613}" type="presParOf" srcId="{4FDFE783-3784-4CEB-BFFA-F9E98E5BA339}" destId="{4588D72E-E7E4-4140-B8B9-52A53B43E387}" srcOrd="3" destOrd="0" presId="urn:microsoft.com/office/officeart/2005/8/layout/list1"/>
    <dgm:cxn modelId="{AC8AA646-EDD0-44A3-A673-B7A529E27C40}" type="presParOf" srcId="{4FDFE783-3784-4CEB-BFFA-F9E98E5BA339}" destId="{D9295422-0096-4C6D-8F57-87A6B62B8D6B}" srcOrd="4" destOrd="0" presId="urn:microsoft.com/office/officeart/2005/8/layout/list1"/>
    <dgm:cxn modelId="{9D010601-07D2-4CF2-B4D4-CD15D5A41544}" type="presParOf" srcId="{D9295422-0096-4C6D-8F57-87A6B62B8D6B}" destId="{7A7929AE-C0C7-4C93-B381-D39EEA9177EE}" srcOrd="0" destOrd="0" presId="urn:microsoft.com/office/officeart/2005/8/layout/list1"/>
    <dgm:cxn modelId="{76DA821E-3F95-4E75-B44F-40545CC0D5E4}" type="presParOf" srcId="{D9295422-0096-4C6D-8F57-87A6B62B8D6B}" destId="{B0E50565-7D84-4979-938F-E33A1B8A7D13}" srcOrd="1" destOrd="0" presId="urn:microsoft.com/office/officeart/2005/8/layout/list1"/>
    <dgm:cxn modelId="{D5200346-3980-4C1A-9245-3A32ED05C124}" type="presParOf" srcId="{4FDFE783-3784-4CEB-BFFA-F9E98E5BA339}" destId="{B4213925-8B32-4550-87F5-6167B069555E}" srcOrd="5" destOrd="0" presId="urn:microsoft.com/office/officeart/2005/8/layout/list1"/>
    <dgm:cxn modelId="{6C70D097-8E4C-44BF-9AF6-8A654185485A}" type="presParOf" srcId="{4FDFE783-3784-4CEB-BFFA-F9E98E5BA339}" destId="{A37C0B5F-81D7-44BF-808E-7D161652E2FC}" srcOrd="6" destOrd="0" presId="urn:microsoft.com/office/officeart/2005/8/layout/list1"/>
    <dgm:cxn modelId="{5A557762-475B-4551-8493-FC4FA1BE65CB}" type="presParOf" srcId="{4FDFE783-3784-4CEB-BFFA-F9E98E5BA339}" destId="{B7CD03A1-8369-4EA9-A2EC-AC10F88D5595}" srcOrd="7" destOrd="0" presId="urn:microsoft.com/office/officeart/2005/8/layout/list1"/>
    <dgm:cxn modelId="{FF64967A-F352-4D49-8E28-EEA21BEA5A24}" type="presParOf" srcId="{4FDFE783-3784-4CEB-BFFA-F9E98E5BA339}" destId="{3F7EC4E2-5ED0-442F-A72C-BBAAF810C65A}" srcOrd="8" destOrd="0" presId="urn:microsoft.com/office/officeart/2005/8/layout/list1"/>
    <dgm:cxn modelId="{92BEEA7B-E45B-4594-98B2-72344A844FC1}" type="presParOf" srcId="{3F7EC4E2-5ED0-442F-A72C-BBAAF810C65A}" destId="{8306CD9C-10C2-44FB-A9E3-DE6954115863}" srcOrd="0" destOrd="0" presId="urn:microsoft.com/office/officeart/2005/8/layout/list1"/>
    <dgm:cxn modelId="{F06ABF00-8E7E-41FC-B641-802507A440E6}" type="presParOf" srcId="{3F7EC4E2-5ED0-442F-A72C-BBAAF810C65A}" destId="{E0DFB135-74CA-4409-BA03-DEE7F452AE15}" srcOrd="1" destOrd="0" presId="urn:microsoft.com/office/officeart/2005/8/layout/list1"/>
    <dgm:cxn modelId="{1214705D-A145-4515-A58E-092D7D802994}" type="presParOf" srcId="{4FDFE783-3784-4CEB-BFFA-F9E98E5BA339}" destId="{F87F1403-4365-4BD0-BA88-45CA9D743E5D}" srcOrd="9" destOrd="0" presId="urn:microsoft.com/office/officeart/2005/8/layout/list1"/>
    <dgm:cxn modelId="{81C46798-682E-4DBF-B56E-6659B65D3B0D}" type="presParOf" srcId="{4FDFE783-3784-4CEB-BFFA-F9E98E5BA339}" destId="{A4793C4F-F5FA-4F6D-BD30-BDACA98A19DA}" srcOrd="10" destOrd="0" presId="urn:microsoft.com/office/officeart/2005/8/layout/list1"/>
    <dgm:cxn modelId="{A69C4F6A-7B39-4DAA-B76D-E3117DAD647C}" type="presParOf" srcId="{4FDFE783-3784-4CEB-BFFA-F9E98E5BA339}" destId="{8FC50C45-F87A-4817-B4C1-2C1E3599E0DE}" srcOrd="11" destOrd="0" presId="urn:microsoft.com/office/officeart/2005/8/layout/list1"/>
    <dgm:cxn modelId="{2AFA6512-B571-4CD0-AE9C-1D7D30DBA8EE}" type="presParOf" srcId="{4FDFE783-3784-4CEB-BFFA-F9E98E5BA339}" destId="{D6F030FF-D63B-45B1-A35F-92B7A492D5FA}" srcOrd="12" destOrd="0" presId="urn:microsoft.com/office/officeart/2005/8/layout/list1"/>
    <dgm:cxn modelId="{B9B1822D-FBB4-4A80-97AD-1AB8E1950914}" type="presParOf" srcId="{D6F030FF-D63B-45B1-A35F-92B7A492D5FA}" destId="{5AC151B1-22E0-4017-8069-A3BA5AA3C533}" srcOrd="0" destOrd="0" presId="urn:microsoft.com/office/officeart/2005/8/layout/list1"/>
    <dgm:cxn modelId="{CF76FA4F-51CC-4EA8-BAC1-F60BB348CD93}" type="presParOf" srcId="{D6F030FF-D63B-45B1-A35F-92B7A492D5FA}" destId="{1709E43A-4F4B-4566-8641-E8CDFCE54D58}" srcOrd="1" destOrd="0" presId="urn:microsoft.com/office/officeart/2005/8/layout/list1"/>
    <dgm:cxn modelId="{EA99276C-7CC7-423D-AD64-EAD42344E9EB}" type="presParOf" srcId="{4FDFE783-3784-4CEB-BFFA-F9E98E5BA339}" destId="{8FCB35E7-F17C-4CF8-B477-1C0A75127C44}" srcOrd="13" destOrd="0" presId="urn:microsoft.com/office/officeart/2005/8/layout/list1"/>
    <dgm:cxn modelId="{AC75C181-098D-431F-A506-15C54E6E9812}" type="presParOf" srcId="{4FDFE783-3784-4CEB-BFFA-F9E98E5BA339}" destId="{9059820A-9E62-4B0B-8475-67D1A66A2A46}" srcOrd="14" destOrd="0" presId="urn:microsoft.com/office/officeart/2005/8/layout/list1"/>
    <dgm:cxn modelId="{07542A8E-872C-4D36-A883-2DEA362F44D8}" type="presParOf" srcId="{4FDFE783-3784-4CEB-BFFA-F9E98E5BA339}" destId="{60170300-76D1-4AC6-AB82-97883D57AA2F}" srcOrd="15" destOrd="0" presId="urn:microsoft.com/office/officeart/2005/8/layout/list1"/>
    <dgm:cxn modelId="{91ED63A3-FA3A-41FA-8572-B20976017723}" type="presParOf" srcId="{4FDFE783-3784-4CEB-BFFA-F9E98E5BA339}" destId="{6655ABED-6315-452F-9C47-B49764262CC4}" srcOrd="16" destOrd="0" presId="urn:microsoft.com/office/officeart/2005/8/layout/list1"/>
    <dgm:cxn modelId="{AE49B239-7573-407D-91E3-9AE049BCA8EF}" type="presParOf" srcId="{6655ABED-6315-452F-9C47-B49764262CC4}" destId="{7C8C56DF-16AE-46CE-8EAE-A18F0FE9621F}" srcOrd="0" destOrd="0" presId="urn:microsoft.com/office/officeart/2005/8/layout/list1"/>
    <dgm:cxn modelId="{A59C9277-FADB-486C-85E2-EC223EF583FB}" type="presParOf" srcId="{6655ABED-6315-452F-9C47-B49764262CC4}" destId="{46BAA196-42DD-44BC-ADE9-F4AF316AA0E5}" srcOrd="1" destOrd="0" presId="urn:microsoft.com/office/officeart/2005/8/layout/list1"/>
    <dgm:cxn modelId="{FD8BC903-F71C-4C52-8DBA-269C6A7D9CC3}" type="presParOf" srcId="{4FDFE783-3784-4CEB-BFFA-F9E98E5BA339}" destId="{FD74FEED-B241-4D86-AB0D-0CAF836B9731}" srcOrd="17" destOrd="0" presId="urn:microsoft.com/office/officeart/2005/8/layout/list1"/>
    <dgm:cxn modelId="{5E15B151-9506-410D-80B0-3178DC6B165D}" type="presParOf" srcId="{4FDFE783-3784-4CEB-BFFA-F9E98E5BA339}" destId="{E4ED17D5-5FB5-4860-A626-F754FF82976A}" srcOrd="18" destOrd="0" presId="urn:microsoft.com/office/officeart/2005/8/layout/list1"/>
    <dgm:cxn modelId="{95234240-D606-4431-B72C-60DA37351783}" type="presParOf" srcId="{4FDFE783-3784-4CEB-BFFA-F9E98E5BA339}" destId="{BA69982C-B25E-4EB8-8831-9B68EC5B2273}" srcOrd="19" destOrd="0" presId="urn:microsoft.com/office/officeart/2005/8/layout/list1"/>
    <dgm:cxn modelId="{FF09BD37-80F3-45C6-B40F-4E74BF1C8F46}" type="presParOf" srcId="{4FDFE783-3784-4CEB-BFFA-F9E98E5BA339}" destId="{34F8D104-4DD8-430F-A5E0-57DD5652A17E}" srcOrd="20" destOrd="0" presId="urn:microsoft.com/office/officeart/2005/8/layout/list1"/>
    <dgm:cxn modelId="{758E2E74-F298-483D-8D38-14FD289A7BFD}" type="presParOf" srcId="{34F8D104-4DD8-430F-A5E0-57DD5652A17E}" destId="{8902418C-700E-4E01-88B8-41C8FF7356A4}" srcOrd="0" destOrd="0" presId="urn:microsoft.com/office/officeart/2005/8/layout/list1"/>
    <dgm:cxn modelId="{677F53CF-8289-4D5C-A9B2-772762DF3764}" type="presParOf" srcId="{34F8D104-4DD8-430F-A5E0-57DD5652A17E}" destId="{23A7F13D-A35E-4E7A-8B39-66614628C44D}" srcOrd="1" destOrd="0" presId="urn:microsoft.com/office/officeart/2005/8/layout/list1"/>
    <dgm:cxn modelId="{F631F1AC-4C89-4DF3-A978-81C3612F2C70}" type="presParOf" srcId="{4FDFE783-3784-4CEB-BFFA-F9E98E5BA339}" destId="{7B3E1171-9180-42FD-904C-D343C1836547}" srcOrd="21" destOrd="0" presId="urn:microsoft.com/office/officeart/2005/8/layout/list1"/>
    <dgm:cxn modelId="{48373A5A-46EF-4ED2-8FFA-8EFE4C678EFB}" type="presParOf" srcId="{4FDFE783-3784-4CEB-BFFA-F9E98E5BA339}" destId="{7FC2F81F-B8A4-4162-A7CF-E534515DF46A}" srcOrd="22" destOrd="0" presId="urn:microsoft.com/office/officeart/2005/8/layout/list1"/>
    <dgm:cxn modelId="{77867B19-5122-439F-B12C-937AA322FB0A}" type="presParOf" srcId="{4FDFE783-3784-4CEB-BFFA-F9E98E5BA339}" destId="{7DD3C3EF-80ED-4C4F-A959-B7B26B667193}" srcOrd="23" destOrd="0" presId="urn:microsoft.com/office/officeart/2005/8/layout/list1"/>
    <dgm:cxn modelId="{2BB9392C-199F-4C2D-BF2A-E36C74D6D3ED}" type="presParOf" srcId="{4FDFE783-3784-4CEB-BFFA-F9E98E5BA339}" destId="{B04A0F95-0693-49A6-B916-9AA2F5CF066C}" srcOrd="24" destOrd="0" presId="urn:microsoft.com/office/officeart/2005/8/layout/list1"/>
    <dgm:cxn modelId="{CA09C1D4-C5B0-45B5-BEA3-075B09CC2DF7}" type="presParOf" srcId="{B04A0F95-0693-49A6-B916-9AA2F5CF066C}" destId="{6C9BFDFE-12B7-43D3-8E11-123EE0B4BD53}" srcOrd="0" destOrd="0" presId="urn:microsoft.com/office/officeart/2005/8/layout/list1"/>
    <dgm:cxn modelId="{464F6C35-DF82-45EB-B2EF-9D6505D73D20}" type="presParOf" srcId="{B04A0F95-0693-49A6-B916-9AA2F5CF066C}" destId="{11185E9E-B6DF-41D8-A341-66FEC25F68E2}" srcOrd="1" destOrd="0" presId="urn:microsoft.com/office/officeart/2005/8/layout/list1"/>
    <dgm:cxn modelId="{7A75C77E-98BD-4908-92CD-F685335390A3}" type="presParOf" srcId="{4FDFE783-3784-4CEB-BFFA-F9E98E5BA339}" destId="{06BBE397-45A3-4DF5-AEB6-3874A4DDFABD}" srcOrd="25" destOrd="0" presId="urn:microsoft.com/office/officeart/2005/8/layout/list1"/>
    <dgm:cxn modelId="{202C7DE8-BA91-48AA-93DF-F1A2E0479264}" type="presParOf" srcId="{4FDFE783-3784-4CEB-BFFA-F9E98E5BA339}" destId="{79D0CC53-7FA8-4864-8A3D-89B485343DF5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7A8791-F256-4597-AF2F-29BB726E6734}" type="doc">
      <dgm:prSet loTypeId="urn:microsoft.com/office/officeart/2005/8/layout/b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DD899A-1BDA-473D-99F3-43C8DA8FB822}">
      <dgm:prSet phldrT="[Текст]"/>
      <dgm:spPr/>
      <dgm:t>
        <a:bodyPr/>
        <a:lstStyle/>
        <a:p>
          <a:r>
            <a:rPr lang="uk-UA" dirty="0" smtClean="0"/>
            <a:t>Бесіда</a:t>
          </a:r>
          <a:endParaRPr lang="ru-RU" dirty="0"/>
        </a:p>
      </dgm:t>
    </dgm:pt>
    <dgm:pt modelId="{7100C657-EC1A-4515-ADA5-913D0003A278}" type="parTrans" cxnId="{94B50F11-47DD-414C-BD51-1BE55B929983}">
      <dgm:prSet/>
      <dgm:spPr/>
      <dgm:t>
        <a:bodyPr/>
        <a:lstStyle/>
        <a:p>
          <a:endParaRPr lang="ru-RU"/>
        </a:p>
      </dgm:t>
    </dgm:pt>
    <dgm:pt modelId="{EACB4B83-D649-4780-A77E-841894AA4D99}" type="sibTrans" cxnId="{94B50F11-47DD-414C-BD51-1BE55B929983}">
      <dgm:prSet/>
      <dgm:spPr/>
      <dgm:t>
        <a:bodyPr/>
        <a:lstStyle/>
        <a:p>
          <a:endParaRPr lang="ru-RU"/>
        </a:p>
      </dgm:t>
    </dgm:pt>
    <dgm:pt modelId="{CFAF16CB-25AD-402F-B0E8-548741FBDBC4}">
      <dgm:prSet phldrT="[Текст]"/>
      <dgm:spPr/>
      <dgm:t>
        <a:bodyPr/>
        <a:lstStyle/>
        <a:p>
          <a:r>
            <a:rPr lang="uk-UA" dirty="0" smtClean="0"/>
            <a:t>Довідка</a:t>
          </a:r>
          <a:endParaRPr lang="ru-RU" dirty="0"/>
        </a:p>
      </dgm:t>
    </dgm:pt>
    <dgm:pt modelId="{DEAB44D6-72F4-40F7-B1D6-E7F6A7EA89B3}" type="parTrans" cxnId="{ABD8A4AB-F973-47CC-B678-EA4BE8313BC9}">
      <dgm:prSet/>
      <dgm:spPr/>
      <dgm:t>
        <a:bodyPr/>
        <a:lstStyle/>
        <a:p>
          <a:endParaRPr lang="ru-RU"/>
        </a:p>
      </dgm:t>
    </dgm:pt>
    <dgm:pt modelId="{93E9773F-FE65-41BA-A4AE-B11236A320B1}" type="sibTrans" cxnId="{ABD8A4AB-F973-47CC-B678-EA4BE8313BC9}">
      <dgm:prSet/>
      <dgm:spPr/>
      <dgm:t>
        <a:bodyPr/>
        <a:lstStyle/>
        <a:p>
          <a:endParaRPr lang="ru-RU"/>
        </a:p>
      </dgm:t>
    </dgm:pt>
    <dgm:pt modelId="{FA188312-4FDB-4017-9385-3D6BC697D3BF}">
      <dgm:prSet phldrT="[Текст]"/>
      <dgm:spPr/>
      <dgm:t>
        <a:bodyPr/>
        <a:lstStyle/>
        <a:p>
          <a:r>
            <a:rPr lang="uk-UA" dirty="0" smtClean="0"/>
            <a:t>Рішення</a:t>
          </a:r>
          <a:endParaRPr lang="ru-RU" dirty="0"/>
        </a:p>
      </dgm:t>
    </dgm:pt>
    <dgm:pt modelId="{F997CC47-94CE-40BC-9AA1-CDD26B9B25D8}" type="parTrans" cxnId="{3D050FD3-0D5D-4E59-BDA2-D5B8AE59C81D}">
      <dgm:prSet/>
      <dgm:spPr/>
      <dgm:t>
        <a:bodyPr/>
        <a:lstStyle/>
        <a:p>
          <a:endParaRPr lang="ru-RU"/>
        </a:p>
      </dgm:t>
    </dgm:pt>
    <dgm:pt modelId="{E79065D4-053F-44EC-8B07-3382E87DD433}" type="sibTrans" cxnId="{3D050FD3-0D5D-4E59-BDA2-D5B8AE59C81D}">
      <dgm:prSet/>
      <dgm:spPr/>
      <dgm:t>
        <a:bodyPr/>
        <a:lstStyle/>
        <a:p>
          <a:endParaRPr lang="ru-RU"/>
        </a:p>
      </dgm:t>
    </dgm:pt>
    <dgm:pt modelId="{3756CAB4-1FED-400D-AA03-EEA0726D76B1}">
      <dgm:prSet phldrT="[Текст]"/>
      <dgm:spPr/>
      <dgm:t>
        <a:bodyPr/>
        <a:lstStyle/>
        <a:p>
          <a:r>
            <a:rPr lang="uk-UA" dirty="0" smtClean="0"/>
            <a:t>Поширення досвіду роботи</a:t>
          </a:r>
          <a:endParaRPr lang="ru-RU" dirty="0"/>
        </a:p>
      </dgm:t>
    </dgm:pt>
    <dgm:pt modelId="{A1E0861C-04AE-407D-A29D-1F73ADBF4799}" type="parTrans" cxnId="{759307CA-8F7C-4F89-A3EE-1CFA530EBD11}">
      <dgm:prSet/>
      <dgm:spPr/>
      <dgm:t>
        <a:bodyPr/>
        <a:lstStyle/>
        <a:p>
          <a:endParaRPr lang="ru-RU"/>
        </a:p>
      </dgm:t>
    </dgm:pt>
    <dgm:pt modelId="{F73D6BB7-0C18-4407-95DE-7F09A02C7175}" type="sibTrans" cxnId="{759307CA-8F7C-4F89-A3EE-1CFA530EBD11}">
      <dgm:prSet/>
      <dgm:spPr/>
      <dgm:t>
        <a:bodyPr/>
        <a:lstStyle/>
        <a:p>
          <a:endParaRPr lang="ru-RU"/>
        </a:p>
      </dgm:t>
    </dgm:pt>
    <dgm:pt modelId="{62BFC7C7-E30C-4215-B5D6-C82A1DD2E95C}">
      <dgm:prSet phldrT="[Текст]"/>
      <dgm:spPr/>
      <dgm:t>
        <a:bodyPr/>
        <a:lstStyle/>
        <a:p>
          <a:r>
            <a:rPr lang="uk-UA" dirty="0" smtClean="0"/>
            <a:t>Наказ</a:t>
          </a:r>
          <a:endParaRPr lang="ru-RU" dirty="0"/>
        </a:p>
      </dgm:t>
    </dgm:pt>
    <dgm:pt modelId="{D635A13E-5503-4AB4-98D0-02039C8AD512}" type="parTrans" cxnId="{C3FA9436-6912-4E10-86C4-26ACC3BA1268}">
      <dgm:prSet/>
      <dgm:spPr/>
      <dgm:t>
        <a:bodyPr/>
        <a:lstStyle/>
        <a:p>
          <a:endParaRPr lang="ru-RU"/>
        </a:p>
      </dgm:t>
    </dgm:pt>
    <dgm:pt modelId="{914994B8-19E4-4256-B4FD-9D19100FAFAE}" type="sibTrans" cxnId="{C3FA9436-6912-4E10-86C4-26ACC3BA1268}">
      <dgm:prSet/>
      <dgm:spPr/>
      <dgm:t>
        <a:bodyPr/>
        <a:lstStyle/>
        <a:p>
          <a:endParaRPr lang="ru-RU"/>
        </a:p>
      </dgm:t>
    </dgm:pt>
    <dgm:pt modelId="{188C21A1-065A-4802-A3B3-8C870B6B7877}">
      <dgm:prSet phldrT="[Текст]"/>
      <dgm:spPr/>
      <dgm:t>
        <a:bodyPr/>
        <a:lstStyle/>
        <a:p>
          <a:r>
            <a:rPr lang="uk-UA" dirty="0" smtClean="0"/>
            <a:t>Нарада</a:t>
          </a:r>
          <a:endParaRPr lang="ru-RU" dirty="0"/>
        </a:p>
      </dgm:t>
    </dgm:pt>
    <dgm:pt modelId="{0D93792B-0E70-4F40-95C7-7CA0BFB22374}" type="parTrans" cxnId="{8F8FF0F3-A66B-4DFD-B72E-9123181685A1}">
      <dgm:prSet/>
      <dgm:spPr/>
      <dgm:t>
        <a:bodyPr/>
        <a:lstStyle/>
        <a:p>
          <a:endParaRPr lang="ru-RU"/>
        </a:p>
      </dgm:t>
    </dgm:pt>
    <dgm:pt modelId="{B9D65268-1EF0-4136-A711-EF20AAE86048}" type="sibTrans" cxnId="{8F8FF0F3-A66B-4DFD-B72E-9123181685A1}">
      <dgm:prSet/>
      <dgm:spPr/>
      <dgm:t>
        <a:bodyPr/>
        <a:lstStyle/>
        <a:p>
          <a:endParaRPr lang="ru-RU"/>
        </a:p>
      </dgm:t>
    </dgm:pt>
    <dgm:pt modelId="{771ECC08-AAB9-4082-AB27-24A96FA06769}">
      <dgm:prSet phldrT="[Текст]"/>
      <dgm:spPr/>
      <dgm:t>
        <a:bodyPr/>
        <a:lstStyle/>
        <a:p>
          <a:r>
            <a:rPr lang="uk-UA" dirty="0" smtClean="0"/>
            <a:t>Нагородження</a:t>
          </a:r>
          <a:endParaRPr lang="ru-RU" dirty="0"/>
        </a:p>
      </dgm:t>
    </dgm:pt>
    <dgm:pt modelId="{70CA65CA-041F-4840-9408-0208CFE6612C}" type="parTrans" cxnId="{4562C782-B7C9-4EA0-B916-C7EAF54B42A3}">
      <dgm:prSet/>
      <dgm:spPr/>
      <dgm:t>
        <a:bodyPr/>
        <a:lstStyle/>
        <a:p>
          <a:endParaRPr lang="ru-RU"/>
        </a:p>
      </dgm:t>
    </dgm:pt>
    <dgm:pt modelId="{055185ED-B5E2-4001-9977-644A19C146F0}" type="sibTrans" cxnId="{4562C782-B7C9-4EA0-B916-C7EAF54B42A3}">
      <dgm:prSet/>
      <dgm:spPr/>
      <dgm:t>
        <a:bodyPr/>
        <a:lstStyle/>
        <a:p>
          <a:endParaRPr lang="ru-RU"/>
        </a:p>
      </dgm:t>
    </dgm:pt>
    <dgm:pt modelId="{378A7E00-8F9A-4CAF-B6B6-A884F6AC2300}">
      <dgm:prSet phldrT="[Текст]"/>
      <dgm:spPr/>
      <dgm:t>
        <a:bodyPr/>
        <a:lstStyle/>
        <a:p>
          <a:r>
            <a:rPr lang="uk-UA" dirty="0" smtClean="0"/>
            <a:t>Стягнення</a:t>
          </a:r>
          <a:endParaRPr lang="ru-RU" dirty="0"/>
        </a:p>
      </dgm:t>
    </dgm:pt>
    <dgm:pt modelId="{82F9EAC8-FF86-481E-9B25-09481F9CA4E2}" type="parTrans" cxnId="{30A78EA8-13A3-46CD-8A58-798DEAAB1D17}">
      <dgm:prSet/>
      <dgm:spPr/>
      <dgm:t>
        <a:bodyPr/>
        <a:lstStyle/>
        <a:p>
          <a:endParaRPr lang="ru-RU"/>
        </a:p>
      </dgm:t>
    </dgm:pt>
    <dgm:pt modelId="{A2D578EB-12F1-4D56-A1F9-3CD751D22741}" type="sibTrans" cxnId="{30A78EA8-13A3-46CD-8A58-798DEAAB1D17}">
      <dgm:prSet/>
      <dgm:spPr/>
      <dgm:t>
        <a:bodyPr/>
        <a:lstStyle/>
        <a:p>
          <a:endParaRPr lang="ru-RU"/>
        </a:p>
      </dgm:t>
    </dgm:pt>
    <dgm:pt modelId="{9FB9E963-F11A-4F5A-BF83-01E1B04AC377}">
      <dgm:prSet phldrT="[Текст]"/>
      <dgm:spPr/>
      <dgm:t>
        <a:bodyPr/>
        <a:lstStyle/>
        <a:p>
          <a:r>
            <a:rPr lang="uk-UA" dirty="0" smtClean="0"/>
            <a:t>Презентація діяльності</a:t>
          </a:r>
          <a:endParaRPr lang="ru-RU" dirty="0"/>
        </a:p>
      </dgm:t>
    </dgm:pt>
    <dgm:pt modelId="{91395D75-EFD9-48DC-8406-1251461D0766}" type="parTrans" cxnId="{E04D360C-8C29-4A29-B577-E7680865E677}">
      <dgm:prSet/>
      <dgm:spPr/>
      <dgm:t>
        <a:bodyPr/>
        <a:lstStyle/>
        <a:p>
          <a:endParaRPr lang="ru-RU"/>
        </a:p>
      </dgm:t>
    </dgm:pt>
    <dgm:pt modelId="{A48407D1-A6F2-4E77-A8B4-D086FEE51F8C}" type="sibTrans" cxnId="{E04D360C-8C29-4A29-B577-E7680865E677}">
      <dgm:prSet/>
      <dgm:spPr/>
      <dgm:t>
        <a:bodyPr/>
        <a:lstStyle/>
        <a:p>
          <a:endParaRPr lang="ru-RU"/>
        </a:p>
      </dgm:t>
    </dgm:pt>
    <dgm:pt modelId="{4FED4CD1-6A91-4318-908C-356804F15BD9}" type="pres">
      <dgm:prSet presAssocID="{C57A8791-F256-4597-AF2F-29BB726E673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D3CE5CA-8C34-4D48-B668-42B0F4360FD8}" type="pres">
      <dgm:prSet presAssocID="{19DD899A-1BDA-473D-99F3-43C8DA8FB822}" presName="compNode" presStyleCnt="0"/>
      <dgm:spPr/>
    </dgm:pt>
    <dgm:pt modelId="{449142F0-7C3C-49F5-9114-BB9BA9517F6D}" type="pres">
      <dgm:prSet presAssocID="{19DD899A-1BDA-473D-99F3-43C8DA8FB822}" presName="dummyConnPt" presStyleCnt="0"/>
      <dgm:spPr/>
    </dgm:pt>
    <dgm:pt modelId="{36D5BC91-7EF5-4703-B698-9C9493FAF1F4}" type="pres">
      <dgm:prSet presAssocID="{19DD899A-1BDA-473D-99F3-43C8DA8FB82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50C625-C4F7-4E33-A62F-49C4B9FD6F51}" type="pres">
      <dgm:prSet presAssocID="{EACB4B83-D649-4780-A77E-841894AA4D99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924C0B21-9FC8-4108-8DE8-F645476B6F56}" type="pres">
      <dgm:prSet presAssocID="{CFAF16CB-25AD-402F-B0E8-548741FBDBC4}" presName="compNode" presStyleCnt="0"/>
      <dgm:spPr/>
    </dgm:pt>
    <dgm:pt modelId="{889DB9BF-5C72-40C2-AD28-76C67A042D7A}" type="pres">
      <dgm:prSet presAssocID="{CFAF16CB-25AD-402F-B0E8-548741FBDBC4}" presName="dummyConnPt" presStyleCnt="0"/>
      <dgm:spPr/>
    </dgm:pt>
    <dgm:pt modelId="{33C6DE70-685B-48E3-B2FE-94961DB07CBB}" type="pres">
      <dgm:prSet presAssocID="{CFAF16CB-25AD-402F-B0E8-548741FBDBC4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74E10F-D676-41C3-81CE-A4E9869FED2B}" type="pres">
      <dgm:prSet presAssocID="{93E9773F-FE65-41BA-A4AE-B11236A320B1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8D3BFE0D-5C9E-4332-998D-3C2BF199EBFF}" type="pres">
      <dgm:prSet presAssocID="{FA188312-4FDB-4017-9385-3D6BC697D3BF}" presName="compNode" presStyleCnt="0"/>
      <dgm:spPr/>
    </dgm:pt>
    <dgm:pt modelId="{10AF6AD3-7A13-4657-85ED-E4D8EAEFDA3A}" type="pres">
      <dgm:prSet presAssocID="{FA188312-4FDB-4017-9385-3D6BC697D3BF}" presName="dummyConnPt" presStyleCnt="0"/>
      <dgm:spPr/>
    </dgm:pt>
    <dgm:pt modelId="{AD882851-29D9-4E27-A1EF-61B3C55C0529}" type="pres">
      <dgm:prSet presAssocID="{FA188312-4FDB-4017-9385-3D6BC697D3BF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3380CD-756F-4CD1-93D6-9A7BC29ADFC4}" type="pres">
      <dgm:prSet presAssocID="{E79065D4-053F-44EC-8B07-3382E87DD433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50190F0D-E6BB-43EA-BFFA-3AA108346777}" type="pres">
      <dgm:prSet presAssocID="{3756CAB4-1FED-400D-AA03-EEA0726D76B1}" presName="compNode" presStyleCnt="0"/>
      <dgm:spPr/>
    </dgm:pt>
    <dgm:pt modelId="{C819219C-9AF8-4AF3-8D5A-D74079B89ECB}" type="pres">
      <dgm:prSet presAssocID="{3756CAB4-1FED-400D-AA03-EEA0726D76B1}" presName="dummyConnPt" presStyleCnt="0"/>
      <dgm:spPr/>
    </dgm:pt>
    <dgm:pt modelId="{3C385188-28B6-4BEC-8FCF-2D500F910A2B}" type="pres">
      <dgm:prSet presAssocID="{3756CAB4-1FED-400D-AA03-EEA0726D76B1}" presName="node" presStyleLbl="node1" presStyleIdx="3" presStyleCnt="9" custLinFactNeighborX="-1043" custLinFactNeighborY="-35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5F0DE-3B9D-4B2A-8C40-98766C6925E1}" type="pres">
      <dgm:prSet presAssocID="{F73D6BB7-0C18-4407-95DE-7F09A02C7175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56CA3DAD-AB03-4160-9557-CD339F198631}" type="pres">
      <dgm:prSet presAssocID="{62BFC7C7-E30C-4215-B5D6-C82A1DD2E95C}" presName="compNode" presStyleCnt="0"/>
      <dgm:spPr/>
    </dgm:pt>
    <dgm:pt modelId="{7C001A74-A120-4C27-8902-EF7EC9EE9F37}" type="pres">
      <dgm:prSet presAssocID="{62BFC7C7-E30C-4215-B5D6-C82A1DD2E95C}" presName="dummyConnPt" presStyleCnt="0"/>
      <dgm:spPr/>
    </dgm:pt>
    <dgm:pt modelId="{B7E48D5A-DB74-4410-8CD6-274D5DCC351F}" type="pres">
      <dgm:prSet presAssocID="{62BFC7C7-E30C-4215-B5D6-C82A1DD2E95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79E591-38CD-47F1-84E4-111D6775AB00}" type="pres">
      <dgm:prSet presAssocID="{914994B8-19E4-4256-B4FD-9D19100FAFAE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A4A453AC-7A98-49F5-881C-E0F9FBFF8E71}" type="pres">
      <dgm:prSet presAssocID="{188C21A1-065A-4802-A3B3-8C870B6B7877}" presName="compNode" presStyleCnt="0"/>
      <dgm:spPr/>
    </dgm:pt>
    <dgm:pt modelId="{CE1AC76D-B005-4694-A00C-8484427470D6}" type="pres">
      <dgm:prSet presAssocID="{188C21A1-065A-4802-A3B3-8C870B6B7877}" presName="dummyConnPt" presStyleCnt="0"/>
      <dgm:spPr/>
    </dgm:pt>
    <dgm:pt modelId="{93659E2A-21BD-426A-A2C0-9154BAB18F61}" type="pres">
      <dgm:prSet presAssocID="{188C21A1-065A-4802-A3B3-8C870B6B787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B0F4E-8CFE-4094-A050-42B0BEDC77E5}" type="pres">
      <dgm:prSet presAssocID="{B9D65268-1EF0-4136-A711-EF20AAE86048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15DCE60B-AF19-4DF3-B7B2-80D3D100DA35}" type="pres">
      <dgm:prSet presAssocID="{771ECC08-AAB9-4082-AB27-24A96FA06769}" presName="compNode" presStyleCnt="0"/>
      <dgm:spPr/>
    </dgm:pt>
    <dgm:pt modelId="{1168C361-F2E4-4FF9-A862-1FC76E338ADE}" type="pres">
      <dgm:prSet presAssocID="{771ECC08-AAB9-4082-AB27-24A96FA06769}" presName="dummyConnPt" presStyleCnt="0"/>
      <dgm:spPr/>
    </dgm:pt>
    <dgm:pt modelId="{0747BBBF-F546-40DC-B5E4-2B75DF36FD7F}" type="pres">
      <dgm:prSet presAssocID="{771ECC08-AAB9-4082-AB27-24A96FA0676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F90B4-9A79-420D-A394-FD609C43410D}" type="pres">
      <dgm:prSet presAssocID="{055185ED-B5E2-4001-9977-644A19C146F0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32261E78-188D-457B-9743-39C433C8C04E}" type="pres">
      <dgm:prSet presAssocID="{378A7E00-8F9A-4CAF-B6B6-A884F6AC2300}" presName="compNode" presStyleCnt="0"/>
      <dgm:spPr/>
    </dgm:pt>
    <dgm:pt modelId="{464B326A-CA37-46CC-B841-A20E6B565AF5}" type="pres">
      <dgm:prSet presAssocID="{378A7E00-8F9A-4CAF-B6B6-A884F6AC2300}" presName="dummyConnPt" presStyleCnt="0"/>
      <dgm:spPr/>
    </dgm:pt>
    <dgm:pt modelId="{4F0F5698-505B-4878-BB6A-FA062C8011D2}" type="pres">
      <dgm:prSet presAssocID="{378A7E00-8F9A-4CAF-B6B6-A884F6AC230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DFCC29-9A30-4849-9243-5BE87251AB27}" type="pres">
      <dgm:prSet presAssocID="{A2D578EB-12F1-4D56-A1F9-3CD751D22741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DEB8F11D-0190-4E96-B560-7FD21122B3C8}" type="pres">
      <dgm:prSet presAssocID="{9FB9E963-F11A-4F5A-BF83-01E1B04AC377}" presName="compNode" presStyleCnt="0"/>
      <dgm:spPr/>
    </dgm:pt>
    <dgm:pt modelId="{EE5FAC54-3288-4C61-A3BF-EBA1F6E4B890}" type="pres">
      <dgm:prSet presAssocID="{9FB9E963-F11A-4F5A-BF83-01E1B04AC377}" presName="dummyConnPt" presStyleCnt="0"/>
      <dgm:spPr/>
    </dgm:pt>
    <dgm:pt modelId="{50A600D7-3A93-4C1D-ACFD-1F8B4A0263C3}" type="pres">
      <dgm:prSet presAssocID="{9FB9E963-F11A-4F5A-BF83-01E1B04AC37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6AE329-7225-4BE0-8198-6A734205B5D1}" type="presOf" srcId="{93E9773F-FE65-41BA-A4AE-B11236A320B1}" destId="{B774E10F-D676-41C3-81CE-A4E9869FED2B}" srcOrd="0" destOrd="0" presId="urn:microsoft.com/office/officeart/2005/8/layout/bProcess4"/>
    <dgm:cxn modelId="{55EA8003-EFCC-4827-9137-94AD57E513FC}" type="presOf" srcId="{914994B8-19E4-4256-B4FD-9D19100FAFAE}" destId="{4179E591-38CD-47F1-84E4-111D6775AB00}" srcOrd="0" destOrd="0" presId="urn:microsoft.com/office/officeart/2005/8/layout/bProcess4"/>
    <dgm:cxn modelId="{FF4389FA-C7BF-46C9-B038-7DF346FA6885}" type="presOf" srcId="{771ECC08-AAB9-4082-AB27-24A96FA06769}" destId="{0747BBBF-F546-40DC-B5E4-2B75DF36FD7F}" srcOrd="0" destOrd="0" presId="urn:microsoft.com/office/officeart/2005/8/layout/bProcess4"/>
    <dgm:cxn modelId="{4562C782-B7C9-4EA0-B916-C7EAF54B42A3}" srcId="{C57A8791-F256-4597-AF2F-29BB726E6734}" destId="{771ECC08-AAB9-4082-AB27-24A96FA06769}" srcOrd="6" destOrd="0" parTransId="{70CA65CA-041F-4840-9408-0208CFE6612C}" sibTransId="{055185ED-B5E2-4001-9977-644A19C146F0}"/>
    <dgm:cxn modelId="{C3FA9436-6912-4E10-86C4-26ACC3BA1268}" srcId="{C57A8791-F256-4597-AF2F-29BB726E6734}" destId="{62BFC7C7-E30C-4215-B5D6-C82A1DD2E95C}" srcOrd="4" destOrd="0" parTransId="{D635A13E-5503-4AB4-98D0-02039C8AD512}" sibTransId="{914994B8-19E4-4256-B4FD-9D19100FAFAE}"/>
    <dgm:cxn modelId="{6DE6B7C1-D971-4361-9EFB-CECDFFD970C1}" type="presOf" srcId="{055185ED-B5E2-4001-9977-644A19C146F0}" destId="{976F90B4-9A79-420D-A394-FD609C43410D}" srcOrd="0" destOrd="0" presId="urn:microsoft.com/office/officeart/2005/8/layout/bProcess4"/>
    <dgm:cxn modelId="{95F83265-E233-40C1-BFBD-2AB174A78D70}" type="presOf" srcId="{FA188312-4FDB-4017-9385-3D6BC697D3BF}" destId="{AD882851-29D9-4E27-A1EF-61B3C55C0529}" srcOrd="0" destOrd="0" presId="urn:microsoft.com/office/officeart/2005/8/layout/bProcess4"/>
    <dgm:cxn modelId="{7CA87FE7-AEBB-4D94-907A-BE1B7FD2FFBE}" type="presOf" srcId="{C57A8791-F256-4597-AF2F-29BB726E6734}" destId="{4FED4CD1-6A91-4318-908C-356804F15BD9}" srcOrd="0" destOrd="0" presId="urn:microsoft.com/office/officeart/2005/8/layout/bProcess4"/>
    <dgm:cxn modelId="{70CDA9D3-8E06-45E4-8B69-D80D1A534686}" type="presOf" srcId="{CFAF16CB-25AD-402F-B0E8-548741FBDBC4}" destId="{33C6DE70-685B-48E3-B2FE-94961DB07CBB}" srcOrd="0" destOrd="0" presId="urn:microsoft.com/office/officeart/2005/8/layout/bProcess4"/>
    <dgm:cxn modelId="{759307CA-8F7C-4F89-A3EE-1CFA530EBD11}" srcId="{C57A8791-F256-4597-AF2F-29BB726E6734}" destId="{3756CAB4-1FED-400D-AA03-EEA0726D76B1}" srcOrd="3" destOrd="0" parTransId="{A1E0861C-04AE-407D-A29D-1F73ADBF4799}" sibTransId="{F73D6BB7-0C18-4407-95DE-7F09A02C7175}"/>
    <dgm:cxn modelId="{2325064D-7606-4316-960A-6312B1B319B5}" type="presOf" srcId="{188C21A1-065A-4802-A3B3-8C870B6B7877}" destId="{93659E2A-21BD-426A-A2C0-9154BAB18F61}" srcOrd="0" destOrd="0" presId="urn:microsoft.com/office/officeart/2005/8/layout/bProcess4"/>
    <dgm:cxn modelId="{E04D360C-8C29-4A29-B577-E7680865E677}" srcId="{C57A8791-F256-4597-AF2F-29BB726E6734}" destId="{9FB9E963-F11A-4F5A-BF83-01E1B04AC377}" srcOrd="8" destOrd="0" parTransId="{91395D75-EFD9-48DC-8406-1251461D0766}" sibTransId="{A48407D1-A6F2-4E77-A8B4-D086FEE51F8C}"/>
    <dgm:cxn modelId="{3D050FD3-0D5D-4E59-BDA2-D5B8AE59C81D}" srcId="{C57A8791-F256-4597-AF2F-29BB726E6734}" destId="{FA188312-4FDB-4017-9385-3D6BC697D3BF}" srcOrd="2" destOrd="0" parTransId="{F997CC47-94CE-40BC-9AA1-CDD26B9B25D8}" sibTransId="{E79065D4-053F-44EC-8B07-3382E87DD433}"/>
    <dgm:cxn modelId="{ABD8A4AB-F973-47CC-B678-EA4BE8313BC9}" srcId="{C57A8791-F256-4597-AF2F-29BB726E6734}" destId="{CFAF16CB-25AD-402F-B0E8-548741FBDBC4}" srcOrd="1" destOrd="0" parTransId="{DEAB44D6-72F4-40F7-B1D6-E7F6A7EA89B3}" sibTransId="{93E9773F-FE65-41BA-A4AE-B11236A320B1}"/>
    <dgm:cxn modelId="{BE493ECA-2D17-4643-A256-476168482390}" type="presOf" srcId="{E79065D4-053F-44EC-8B07-3382E87DD433}" destId="{873380CD-756F-4CD1-93D6-9A7BC29ADFC4}" srcOrd="0" destOrd="0" presId="urn:microsoft.com/office/officeart/2005/8/layout/bProcess4"/>
    <dgm:cxn modelId="{0C84D46C-8AFF-4036-8912-591124BB4D04}" type="presOf" srcId="{19DD899A-1BDA-473D-99F3-43C8DA8FB822}" destId="{36D5BC91-7EF5-4703-B698-9C9493FAF1F4}" srcOrd="0" destOrd="0" presId="urn:microsoft.com/office/officeart/2005/8/layout/bProcess4"/>
    <dgm:cxn modelId="{40A26EF1-48B9-4D18-A4D8-884873FD7D9C}" type="presOf" srcId="{9FB9E963-F11A-4F5A-BF83-01E1B04AC377}" destId="{50A600D7-3A93-4C1D-ACFD-1F8B4A0263C3}" srcOrd="0" destOrd="0" presId="urn:microsoft.com/office/officeart/2005/8/layout/bProcess4"/>
    <dgm:cxn modelId="{FE2FDBA2-497C-400B-841E-73AE7ADB8508}" type="presOf" srcId="{F73D6BB7-0C18-4407-95DE-7F09A02C7175}" destId="{6025F0DE-3B9D-4B2A-8C40-98766C6925E1}" srcOrd="0" destOrd="0" presId="urn:microsoft.com/office/officeart/2005/8/layout/bProcess4"/>
    <dgm:cxn modelId="{4C0D0C38-A66E-43EA-AD61-830DEBA9AE20}" type="presOf" srcId="{A2D578EB-12F1-4D56-A1F9-3CD751D22741}" destId="{68DFCC29-9A30-4849-9243-5BE87251AB27}" srcOrd="0" destOrd="0" presId="urn:microsoft.com/office/officeart/2005/8/layout/bProcess4"/>
    <dgm:cxn modelId="{94B50F11-47DD-414C-BD51-1BE55B929983}" srcId="{C57A8791-F256-4597-AF2F-29BB726E6734}" destId="{19DD899A-1BDA-473D-99F3-43C8DA8FB822}" srcOrd="0" destOrd="0" parTransId="{7100C657-EC1A-4515-ADA5-913D0003A278}" sibTransId="{EACB4B83-D649-4780-A77E-841894AA4D99}"/>
    <dgm:cxn modelId="{C3646554-97DC-4AFB-8720-93D495F78014}" type="presOf" srcId="{378A7E00-8F9A-4CAF-B6B6-A884F6AC2300}" destId="{4F0F5698-505B-4878-BB6A-FA062C8011D2}" srcOrd="0" destOrd="0" presId="urn:microsoft.com/office/officeart/2005/8/layout/bProcess4"/>
    <dgm:cxn modelId="{C3F8A1B9-CD04-42E5-ABD0-A8440407793C}" type="presOf" srcId="{3756CAB4-1FED-400D-AA03-EEA0726D76B1}" destId="{3C385188-28B6-4BEC-8FCF-2D500F910A2B}" srcOrd="0" destOrd="0" presId="urn:microsoft.com/office/officeart/2005/8/layout/bProcess4"/>
    <dgm:cxn modelId="{9AD87C62-EE43-4A7F-9884-5EE8555973AC}" type="presOf" srcId="{EACB4B83-D649-4780-A77E-841894AA4D99}" destId="{7850C625-C4F7-4E33-A62F-49C4B9FD6F51}" srcOrd="0" destOrd="0" presId="urn:microsoft.com/office/officeart/2005/8/layout/bProcess4"/>
    <dgm:cxn modelId="{2FE5976E-CFDB-4B77-81F1-38A746286D94}" type="presOf" srcId="{B9D65268-1EF0-4136-A711-EF20AAE86048}" destId="{7D5B0F4E-8CFE-4094-A050-42B0BEDC77E5}" srcOrd="0" destOrd="0" presId="urn:microsoft.com/office/officeart/2005/8/layout/bProcess4"/>
    <dgm:cxn modelId="{C49F9420-E1D5-46D3-8C7C-EA4238A5D19C}" type="presOf" srcId="{62BFC7C7-E30C-4215-B5D6-C82A1DD2E95C}" destId="{B7E48D5A-DB74-4410-8CD6-274D5DCC351F}" srcOrd="0" destOrd="0" presId="urn:microsoft.com/office/officeart/2005/8/layout/bProcess4"/>
    <dgm:cxn modelId="{30A78EA8-13A3-46CD-8A58-798DEAAB1D17}" srcId="{C57A8791-F256-4597-AF2F-29BB726E6734}" destId="{378A7E00-8F9A-4CAF-B6B6-A884F6AC2300}" srcOrd="7" destOrd="0" parTransId="{82F9EAC8-FF86-481E-9B25-09481F9CA4E2}" sibTransId="{A2D578EB-12F1-4D56-A1F9-3CD751D22741}"/>
    <dgm:cxn modelId="{8F8FF0F3-A66B-4DFD-B72E-9123181685A1}" srcId="{C57A8791-F256-4597-AF2F-29BB726E6734}" destId="{188C21A1-065A-4802-A3B3-8C870B6B7877}" srcOrd="5" destOrd="0" parTransId="{0D93792B-0E70-4F40-95C7-7CA0BFB22374}" sibTransId="{B9D65268-1EF0-4136-A711-EF20AAE86048}"/>
    <dgm:cxn modelId="{F9791793-5474-4ACA-9CC6-07817955AE91}" type="presParOf" srcId="{4FED4CD1-6A91-4318-908C-356804F15BD9}" destId="{7D3CE5CA-8C34-4D48-B668-42B0F4360FD8}" srcOrd="0" destOrd="0" presId="urn:microsoft.com/office/officeart/2005/8/layout/bProcess4"/>
    <dgm:cxn modelId="{219BEA1E-DF05-4D4E-80B7-F8982F91B2DD}" type="presParOf" srcId="{7D3CE5CA-8C34-4D48-B668-42B0F4360FD8}" destId="{449142F0-7C3C-49F5-9114-BB9BA9517F6D}" srcOrd="0" destOrd="0" presId="urn:microsoft.com/office/officeart/2005/8/layout/bProcess4"/>
    <dgm:cxn modelId="{50BBE399-3D8A-4648-AE41-34737F4A7A28}" type="presParOf" srcId="{7D3CE5CA-8C34-4D48-B668-42B0F4360FD8}" destId="{36D5BC91-7EF5-4703-B698-9C9493FAF1F4}" srcOrd="1" destOrd="0" presId="urn:microsoft.com/office/officeart/2005/8/layout/bProcess4"/>
    <dgm:cxn modelId="{441D72A6-7BCA-4959-8489-F52AAD372E85}" type="presParOf" srcId="{4FED4CD1-6A91-4318-908C-356804F15BD9}" destId="{7850C625-C4F7-4E33-A62F-49C4B9FD6F51}" srcOrd="1" destOrd="0" presId="urn:microsoft.com/office/officeart/2005/8/layout/bProcess4"/>
    <dgm:cxn modelId="{4D8E4D21-5D93-4E3F-A07D-E986551658F3}" type="presParOf" srcId="{4FED4CD1-6A91-4318-908C-356804F15BD9}" destId="{924C0B21-9FC8-4108-8DE8-F645476B6F56}" srcOrd="2" destOrd="0" presId="urn:microsoft.com/office/officeart/2005/8/layout/bProcess4"/>
    <dgm:cxn modelId="{6016D48E-1F81-4AA0-A614-E16350CCBD69}" type="presParOf" srcId="{924C0B21-9FC8-4108-8DE8-F645476B6F56}" destId="{889DB9BF-5C72-40C2-AD28-76C67A042D7A}" srcOrd="0" destOrd="0" presId="urn:microsoft.com/office/officeart/2005/8/layout/bProcess4"/>
    <dgm:cxn modelId="{1C122C3E-BC51-4102-99B8-EB18BD08BBC1}" type="presParOf" srcId="{924C0B21-9FC8-4108-8DE8-F645476B6F56}" destId="{33C6DE70-685B-48E3-B2FE-94961DB07CBB}" srcOrd="1" destOrd="0" presId="urn:microsoft.com/office/officeart/2005/8/layout/bProcess4"/>
    <dgm:cxn modelId="{093B70D3-70ED-41A0-BB4D-17A3A09CE1DE}" type="presParOf" srcId="{4FED4CD1-6A91-4318-908C-356804F15BD9}" destId="{B774E10F-D676-41C3-81CE-A4E9869FED2B}" srcOrd="3" destOrd="0" presId="urn:microsoft.com/office/officeart/2005/8/layout/bProcess4"/>
    <dgm:cxn modelId="{9CA06EE2-FBDE-4149-8067-676555AABB4E}" type="presParOf" srcId="{4FED4CD1-6A91-4318-908C-356804F15BD9}" destId="{8D3BFE0D-5C9E-4332-998D-3C2BF199EBFF}" srcOrd="4" destOrd="0" presId="urn:microsoft.com/office/officeart/2005/8/layout/bProcess4"/>
    <dgm:cxn modelId="{53169571-A799-4CF7-B41F-45A81B2E6685}" type="presParOf" srcId="{8D3BFE0D-5C9E-4332-998D-3C2BF199EBFF}" destId="{10AF6AD3-7A13-4657-85ED-E4D8EAEFDA3A}" srcOrd="0" destOrd="0" presId="urn:microsoft.com/office/officeart/2005/8/layout/bProcess4"/>
    <dgm:cxn modelId="{F76F3158-0A36-48C2-AE7D-7A6FF5740181}" type="presParOf" srcId="{8D3BFE0D-5C9E-4332-998D-3C2BF199EBFF}" destId="{AD882851-29D9-4E27-A1EF-61B3C55C0529}" srcOrd="1" destOrd="0" presId="urn:microsoft.com/office/officeart/2005/8/layout/bProcess4"/>
    <dgm:cxn modelId="{36F76ECF-E7E5-4900-A8E5-E4C51C3CF732}" type="presParOf" srcId="{4FED4CD1-6A91-4318-908C-356804F15BD9}" destId="{873380CD-756F-4CD1-93D6-9A7BC29ADFC4}" srcOrd="5" destOrd="0" presId="urn:microsoft.com/office/officeart/2005/8/layout/bProcess4"/>
    <dgm:cxn modelId="{E2D01631-EB7F-4ABD-8356-C51A82D71D8D}" type="presParOf" srcId="{4FED4CD1-6A91-4318-908C-356804F15BD9}" destId="{50190F0D-E6BB-43EA-BFFA-3AA108346777}" srcOrd="6" destOrd="0" presId="urn:microsoft.com/office/officeart/2005/8/layout/bProcess4"/>
    <dgm:cxn modelId="{8FA12C5F-62F2-42E0-B57D-C7F06EC4B07F}" type="presParOf" srcId="{50190F0D-E6BB-43EA-BFFA-3AA108346777}" destId="{C819219C-9AF8-4AF3-8D5A-D74079B89ECB}" srcOrd="0" destOrd="0" presId="urn:microsoft.com/office/officeart/2005/8/layout/bProcess4"/>
    <dgm:cxn modelId="{03A850AE-8F95-45F8-83AF-1FFB9B7A17BF}" type="presParOf" srcId="{50190F0D-E6BB-43EA-BFFA-3AA108346777}" destId="{3C385188-28B6-4BEC-8FCF-2D500F910A2B}" srcOrd="1" destOrd="0" presId="urn:microsoft.com/office/officeart/2005/8/layout/bProcess4"/>
    <dgm:cxn modelId="{5AF281A6-CEBA-467F-BAE8-F157E23397C7}" type="presParOf" srcId="{4FED4CD1-6A91-4318-908C-356804F15BD9}" destId="{6025F0DE-3B9D-4B2A-8C40-98766C6925E1}" srcOrd="7" destOrd="0" presId="urn:microsoft.com/office/officeart/2005/8/layout/bProcess4"/>
    <dgm:cxn modelId="{EC774DB1-37E7-4DE0-9A85-4C8FD0C34A8A}" type="presParOf" srcId="{4FED4CD1-6A91-4318-908C-356804F15BD9}" destId="{56CA3DAD-AB03-4160-9557-CD339F198631}" srcOrd="8" destOrd="0" presId="urn:microsoft.com/office/officeart/2005/8/layout/bProcess4"/>
    <dgm:cxn modelId="{64EB3A33-75B7-4659-95EF-003B1445C0FF}" type="presParOf" srcId="{56CA3DAD-AB03-4160-9557-CD339F198631}" destId="{7C001A74-A120-4C27-8902-EF7EC9EE9F37}" srcOrd="0" destOrd="0" presId="urn:microsoft.com/office/officeart/2005/8/layout/bProcess4"/>
    <dgm:cxn modelId="{20B41B29-DD58-4924-ABE6-FE791BE44FB7}" type="presParOf" srcId="{56CA3DAD-AB03-4160-9557-CD339F198631}" destId="{B7E48D5A-DB74-4410-8CD6-274D5DCC351F}" srcOrd="1" destOrd="0" presId="urn:microsoft.com/office/officeart/2005/8/layout/bProcess4"/>
    <dgm:cxn modelId="{E333E7A5-3E75-4B07-B19A-0A2A7BA797C5}" type="presParOf" srcId="{4FED4CD1-6A91-4318-908C-356804F15BD9}" destId="{4179E591-38CD-47F1-84E4-111D6775AB00}" srcOrd="9" destOrd="0" presId="urn:microsoft.com/office/officeart/2005/8/layout/bProcess4"/>
    <dgm:cxn modelId="{9D923AA0-13F6-473C-BBF1-971FEF3A41AC}" type="presParOf" srcId="{4FED4CD1-6A91-4318-908C-356804F15BD9}" destId="{A4A453AC-7A98-49F5-881C-E0F9FBFF8E71}" srcOrd="10" destOrd="0" presId="urn:microsoft.com/office/officeart/2005/8/layout/bProcess4"/>
    <dgm:cxn modelId="{295273B0-3AE9-4DF9-9552-58ED0EF2B1AF}" type="presParOf" srcId="{A4A453AC-7A98-49F5-881C-E0F9FBFF8E71}" destId="{CE1AC76D-B005-4694-A00C-8484427470D6}" srcOrd="0" destOrd="0" presId="urn:microsoft.com/office/officeart/2005/8/layout/bProcess4"/>
    <dgm:cxn modelId="{6C9BDDCF-3BF2-442F-AD9C-82CCC0031FA0}" type="presParOf" srcId="{A4A453AC-7A98-49F5-881C-E0F9FBFF8E71}" destId="{93659E2A-21BD-426A-A2C0-9154BAB18F61}" srcOrd="1" destOrd="0" presId="urn:microsoft.com/office/officeart/2005/8/layout/bProcess4"/>
    <dgm:cxn modelId="{75933B25-14FD-4B68-A443-165B0CAEB6D2}" type="presParOf" srcId="{4FED4CD1-6A91-4318-908C-356804F15BD9}" destId="{7D5B0F4E-8CFE-4094-A050-42B0BEDC77E5}" srcOrd="11" destOrd="0" presId="urn:microsoft.com/office/officeart/2005/8/layout/bProcess4"/>
    <dgm:cxn modelId="{91B8690F-16AA-4956-96FB-B58CB25DE5DD}" type="presParOf" srcId="{4FED4CD1-6A91-4318-908C-356804F15BD9}" destId="{15DCE60B-AF19-4DF3-B7B2-80D3D100DA35}" srcOrd="12" destOrd="0" presId="urn:microsoft.com/office/officeart/2005/8/layout/bProcess4"/>
    <dgm:cxn modelId="{C981B410-6F46-4195-8317-987CEB284F01}" type="presParOf" srcId="{15DCE60B-AF19-4DF3-B7B2-80D3D100DA35}" destId="{1168C361-F2E4-4FF9-A862-1FC76E338ADE}" srcOrd="0" destOrd="0" presId="urn:microsoft.com/office/officeart/2005/8/layout/bProcess4"/>
    <dgm:cxn modelId="{83D9E076-DBDD-4FB3-BCCC-37A965C9E755}" type="presParOf" srcId="{15DCE60B-AF19-4DF3-B7B2-80D3D100DA35}" destId="{0747BBBF-F546-40DC-B5E4-2B75DF36FD7F}" srcOrd="1" destOrd="0" presId="urn:microsoft.com/office/officeart/2005/8/layout/bProcess4"/>
    <dgm:cxn modelId="{A9863CE1-AF85-413C-9097-66249563DD01}" type="presParOf" srcId="{4FED4CD1-6A91-4318-908C-356804F15BD9}" destId="{976F90B4-9A79-420D-A394-FD609C43410D}" srcOrd="13" destOrd="0" presId="urn:microsoft.com/office/officeart/2005/8/layout/bProcess4"/>
    <dgm:cxn modelId="{233EBEA7-0231-47C6-9276-E7B0364A0B6A}" type="presParOf" srcId="{4FED4CD1-6A91-4318-908C-356804F15BD9}" destId="{32261E78-188D-457B-9743-39C433C8C04E}" srcOrd="14" destOrd="0" presId="urn:microsoft.com/office/officeart/2005/8/layout/bProcess4"/>
    <dgm:cxn modelId="{151E22BE-580A-48D7-B0B6-861C8F4D26D3}" type="presParOf" srcId="{32261E78-188D-457B-9743-39C433C8C04E}" destId="{464B326A-CA37-46CC-B841-A20E6B565AF5}" srcOrd="0" destOrd="0" presId="urn:microsoft.com/office/officeart/2005/8/layout/bProcess4"/>
    <dgm:cxn modelId="{10A84C14-96B9-431C-A97D-9B2D235E41F4}" type="presParOf" srcId="{32261E78-188D-457B-9743-39C433C8C04E}" destId="{4F0F5698-505B-4878-BB6A-FA062C8011D2}" srcOrd="1" destOrd="0" presId="urn:microsoft.com/office/officeart/2005/8/layout/bProcess4"/>
    <dgm:cxn modelId="{9699974D-CF10-4C8B-8643-1E8FA0CC6190}" type="presParOf" srcId="{4FED4CD1-6A91-4318-908C-356804F15BD9}" destId="{68DFCC29-9A30-4849-9243-5BE87251AB27}" srcOrd="15" destOrd="0" presId="urn:microsoft.com/office/officeart/2005/8/layout/bProcess4"/>
    <dgm:cxn modelId="{00EFF971-F923-4F5B-9092-DE32D95B97FC}" type="presParOf" srcId="{4FED4CD1-6A91-4318-908C-356804F15BD9}" destId="{DEB8F11D-0190-4E96-B560-7FD21122B3C8}" srcOrd="16" destOrd="0" presId="urn:microsoft.com/office/officeart/2005/8/layout/bProcess4"/>
    <dgm:cxn modelId="{ACCD3597-AC24-47D5-BE96-3B761405C0FE}" type="presParOf" srcId="{DEB8F11D-0190-4E96-B560-7FD21122B3C8}" destId="{EE5FAC54-3288-4C61-A3BF-EBA1F6E4B890}" srcOrd="0" destOrd="0" presId="urn:microsoft.com/office/officeart/2005/8/layout/bProcess4"/>
    <dgm:cxn modelId="{A9B5457D-035B-46CC-A7B3-E868E681E9DC}" type="presParOf" srcId="{DEB8F11D-0190-4E96-B560-7FD21122B3C8}" destId="{50A600D7-3A93-4C1D-ACFD-1F8B4A0263C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CBDE7B-2A75-46B1-8A68-5F5449D745B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F12947-4CD6-4405-811F-23C85E0A6456}">
      <dgm:prSet phldrT="[Текст]" custT="1"/>
      <dgm:spPr/>
      <dgm:t>
        <a:bodyPr/>
        <a:lstStyle/>
        <a:p>
          <a:r>
            <a:rPr lang="uk-UA" sz="1600" dirty="0" smtClean="0"/>
            <a:t>Директор</a:t>
          </a:r>
          <a:endParaRPr lang="ru-RU" sz="1600" dirty="0"/>
        </a:p>
      </dgm:t>
    </dgm:pt>
    <dgm:pt modelId="{15AF4BC9-4F4C-4B03-832A-A06D6000B5FC}" type="parTrans" cxnId="{3DBB45A6-BADE-4752-9359-06A12762F9EA}">
      <dgm:prSet/>
      <dgm:spPr/>
      <dgm:t>
        <a:bodyPr/>
        <a:lstStyle/>
        <a:p>
          <a:endParaRPr lang="ru-RU"/>
        </a:p>
      </dgm:t>
    </dgm:pt>
    <dgm:pt modelId="{FE22E8B9-690C-4165-B740-52CDA9346E02}" type="sibTrans" cxnId="{3DBB45A6-BADE-4752-9359-06A12762F9EA}">
      <dgm:prSet/>
      <dgm:spPr/>
      <dgm:t>
        <a:bodyPr/>
        <a:lstStyle/>
        <a:p>
          <a:endParaRPr lang="ru-RU"/>
        </a:p>
      </dgm:t>
    </dgm:pt>
    <dgm:pt modelId="{80EEF0F2-3FFA-4EBA-B7EC-1B076F37F213}">
      <dgm:prSet phldrT="[Текст]" custT="1"/>
      <dgm:spPr/>
      <dgm:t>
        <a:bodyPr/>
        <a:lstStyle/>
        <a:p>
          <a:r>
            <a:rPr lang="uk-UA" sz="1200" dirty="0" smtClean="0"/>
            <a:t>Організаційно0 масова робота</a:t>
          </a:r>
          <a:endParaRPr lang="ru-RU" sz="1200" dirty="0"/>
        </a:p>
      </dgm:t>
    </dgm:pt>
    <dgm:pt modelId="{97D2AEE1-A25C-498D-8DBE-92656DA8AFCB}" type="parTrans" cxnId="{312B398D-0234-4D24-9737-605420A123AD}">
      <dgm:prSet/>
      <dgm:spPr/>
      <dgm:t>
        <a:bodyPr/>
        <a:lstStyle/>
        <a:p>
          <a:endParaRPr lang="ru-RU"/>
        </a:p>
      </dgm:t>
    </dgm:pt>
    <dgm:pt modelId="{AC9DA6ED-F7C9-4D63-8021-DBB6D3AB209C}" type="sibTrans" cxnId="{312B398D-0234-4D24-9737-605420A123AD}">
      <dgm:prSet/>
      <dgm:spPr/>
      <dgm:t>
        <a:bodyPr/>
        <a:lstStyle/>
        <a:p>
          <a:endParaRPr lang="ru-RU"/>
        </a:p>
      </dgm:t>
    </dgm:pt>
    <dgm:pt modelId="{D61565F3-8909-4060-AFA1-648FDA06686E}">
      <dgm:prSet phldrT="[Текст]" custT="1"/>
      <dgm:spPr/>
      <dgm:t>
        <a:bodyPr/>
        <a:lstStyle/>
        <a:p>
          <a:endParaRPr lang="uk-UA" sz="1000" dirty="0" smtClean="0"/>
        </a:p>
        <a:p>
          <a:endParaRPr lang="uk-UA" sz="1000" dirty="0" smtClean="0"/>
        </a:p>
        <a:p>
          <a:endParaRPr lang="uk-UA" sz="1000" dirty="0" smtClean="0"/>
        </a:p>
        <a:p>
          <a:endParaRPr lang="uk-UA" sz="1000" dirty="0" smtClean="0"/>
        </a:p>
        <a:p>
          <a:r>
            <a:rPr lang="uk-UA" sz="1000" dirty="0" smtClean="0"/>
            <a:t>Виховна робота</a:t>
          </a:r>
        </a:p>
        <a:p>
          <a:r>
            <a:rPr lang="uk-UA" sz="1000" dirty="0" smtClean="0"/>
            <a:t>Організація і участь в масових заходах</a:t>
          </a:r>
        </a:p>
        <a:p>
          <a:r>
            <a:rPr lang="uk-UA" sz="1000" dirty="0" smtClean="0"/>
            <a:t>Робота наради при директору</a:t>
          </a:r>
        </a:p>
        <a:p>
          <a:endParaRPr lang="uk-UA" sz="600" dirty="0" smtClean="0"/>
        </a:p>
        <a:p>
          <a:endParaRPr lang="uk-UA" sz="600" dirty="0" smtClean="0"/>
        </a:p>
        <a:p>
          <a:r>
            <a:rPr lang="uk-UA" sz="600" dirty="0" smtClean="0"/>
            <a:t> </a:t>
          </a:r>
        </a:p>
        <a:p>
          <a:endParaRPr lang="uk-UA" sz="600" dirty="0" smtClean="0"/>
        </a:p>
        <a:p>
          <a:endParaRPr lang="uk-UA" sz="600" dirty="0" smtClean="0"/>
        </a:p>
        <a:p>
          <a:endParaRPr lang="uk-UA" sz="600" dirty="0" smtClean="0"/>
        </a:p>
        <a:p>
          <a:endParaRPr lang="uk-UA" sz="600" dirty="0" smtClean="0"/>
        </a:p>
        <a:p>
          <a:endParaRPr lang="ru-RU" sz="600" dirty="0"/>
        </a:p>
      </dgm:t>
    </dgm:pt>
    <dgm:pt modelId="{D7B82527-F2E1-420C-BD27-27DC17F3332B}" type="parTrans" cxnId="{AF6FD1CE-98C2-4E3B-88D2-0191860B7B98}">
      <dgm:prSet/>
      <dgm:spPr/>
      <dgm:t>
        <a:bodyPr/>
        <a:lstStyle/>
        <a:p>
          <a:endParaRPr lang="ru-RU"/>
        </a:p>
      </dgm:t>
    </dgm:pt>
    <dgm:pt modelId="{222192D9-9D4B-49DB-AE26-5270D4C31E9E}" type="sibTrans" cxnId="{AF6FD1CE-98C2-4E3B-88D2-0191860B7B98}">
      <dgm:prSet/>
      <dgm:spPr/>
      <dgm:t>
        <a:bodyPr/>
        <a:lstStyle/>
        <a:p>
          <a:endParaRPr lang="ru-RU"/>
        </a:p>
      </dgm:t>
    </dgm:pt>
    <dgm:pt modelId="{15B698C6-593B-4445-AF3C-F9654401F4BF}">
      <dgm:prSet phldrT="[Текст]" custT="1"/>
      <dgm:spPr/>
      <dgm:t>
        <a:bodyPr/>
        <a:lstStyle/>
        <a:p>
          <a:r>
            <a:rPr lang="uk-UA" sz="1200" dirty="0" smtClean="0"/>
            <a:t>Організація дозвілля</a:t>
          </a:r>
          <a:endParaRPr lang="ru-RU" sz="1200" dirty="0"/>
        </a:p>
      </dgm:t>
    </dgm:pt>
    <dgm:pt modelId="{BFA71101-74D3-4BF4-B061-9BC35B8B8EE9}" type="parTrans" cxnId="{B120E1E6-D22C-4719-8CC6-AD6DEF630CE9}">
      <dgm:prSet/>
      <dgm:spPr/>
      <dgm:t>
        <a:bodyPr/>
        <a:lstStyle/>
        <a:p>
          <a:endParaRPr lang="ru-RU"/>
        </a:p>
      </dgm:t>
    </dgm:pt>
    <dgm:pt modelId="{AA9C957B-1755-4ACE-9C10-BC3E8A93A251}" type="sibTrans" cxnId="{B120E1E6-D22C-4719-8CC6-AD6DEF630CE9}">
      <dgm:prSet/>
      <dgm:spPr/>
      <dgm:t>
        <a:bodyPr/>
        <a:lstStyle/>
        <a:p>
          <a:endParaRPr lang="ru-RU"/>
        </a:p>
      </dgm:t>
    </dgm:pt>
    <dgm:pt modelId="{655D0F82-889C-4972-8259-086AB8FEA63F}">
      <dgm:prSet phldrT="[Текст]" custT="1"/>
      <dgm:spPr/>
      <dgm:t>
        <a:bodyPr/>
        <a:lstStyle/>
        <a:p>
          <a:r>
            <a:rPr lang="uk-UA" sz="1000" dirty="0" smtClean="0"/>
            <a:t>Робота </a:t>
          </a:r>
          <a:r>
            <a:rPr lang="uk-UA" sz="1000" dirty="0" err="1" smtClean="0"/>
            <a:t>Клуу</a:t>
          </a:r>
          <a:r>
            <a:rPr lang="uk-UA" sz="1000" dirty="0" smtClean="0"/>
            <a:t> моделістів </a:t>
          </a:r>
          <a:r>
            <a:rPr lang="uk-UA" sz="1000" dirty="0" err="1" smtClean="0"/>
            <a:t>Іарт-студії</a:t>
          </a:r>
          <a:r>
            <a:rPr lang="uk-UA" sz="1000" dirty="0" smtClean="0"/>
            <a:t> </a:t>
          </a:r>
          <a:r>
            <a:rPr lang="uk-UA" sz="1000" dirty="0" err="1" smtClean="0"/>
            <a:t>Палетта</a:t>
          </a:r>
          <a:r>
            <a:rPr lang="uk-UA" sz="1000" dirty="0" smtClean="0"/>
            <a:t> Робота з батьками</a:t>
          </a:r>
        </a:p>
      </dgm:t>
    </dgm:pt>
    <dgm:pt modelId="{48C64FF8-1148-4EE1-B4C8-95174B9AF633}" type="parTrans" cxnId="{10C8563E-7DC6-42DE-A66C-FDB5F63ADBE1}">
      <dgm:prSet/>
      <dgm:spPr/>
      <dgm:t>
        <a:bodyPr/>
        <a:lstStyle/>
        <a:p>
          <a:endParaRPr lang="ru-RU"/>
        </a:p>
      </dgm:t>
    </dgm:pt>
    <dgm:pt modelId="{BC69C827-547E-4D2C-AD6D-C29967AFC935}" type="sibTrans" cxnId="{10C8563E-7DC6-42DE-A66C-FDB5F63ADBE1}">
      <dgm:prSet/>
      <dgm:spPr/>
      <dgm:t>
        <a:bodyPr/>
        <a:lstStyle/>
        <a:p>
          <a:endParaRPr lang="ru-RU"/>
        </a:p>
      </dgm:t>
    </dgm:pt>
    <dgm:pt modelId="{CDC4C730-922C-4972-A46C-7D990CD5E5F1}">
      <dgm:prSet custT="1"/>
      <dgm:spPr/>
      <dgm:t>
        <a:bodyPr/>
        <a:lstStyle/>
        <a:p>
          <a:r>
            <a:rPr lang="uk-UA" sz="1200" dirty="0" smtClean="0"/>
            <a:t>Навчальна робота</a:t>
          </a:r>
          <a:endParaRPr lang="ru-RU" sz="1200" dirty="0"/>
        </a:p>
      </dgm:t>
    </dgm:pt>
    <dgm:pt modelId="{FA51B57A-E4B2-4219-A9A8-5ECE9FAD0E85}" type="parTrans" cxnId="{0634C9EB-1AE1-4B5F-AE89-76E4DF0A9C87}">
      <dgm:prSet/>
      <dgm:spPr/>
      <dgm:t>
        <a:bodyPr/>
        <a:lstStyle/>
        <a:p>
          <a:endParaRPr lang="ru-RU"/>
        </a:p>
      </dgm:t>
    </dgm:pt>
    <dgm:pt modelId="{1F711096-CAA9-4207-AEEE-93B9194FBD84}" type="sibTrans" cxnId="{0634C9EB-1AE1-4B5F-AE89-76E4DF0A9C87}">
      <dgm:prSet/>
      <dgm:spPr/>
      <dgm:t>
        <a:bodyPr/>
        <a:lstStyle/>
        <a:p>
          <a:endParaRPr lang="ru-RU"/>
        </a:p>
      </dgm:t>
    </dgm:pt>
    <dgm:pt modelId="{19ACDA03-D6F3-4DD9-8D60-9D81FC055926}">
      <dgm:prSet custT="1"/>
      <dgm:spPr/>
      <dgm:t>
        <a:bodyPr/>
        <a:lstStyle/>
        <a:p>
          <a:r>
            <a:rPr lang="uk-UA" sz="1200" dirty="0" smtClean="0"/>
            <a:t>Керівництво та контроль </a:t>
          </a:r>
          <a:endParaRPr lang="ru-RU" sz="1200" dirty="0"/>
        </a:p>
      </dgm:t>
    </dgm:pt>
    <dgm:pt modelId="{A6775094-526A-4395-B5D5-408FC7A60742}" type="parTrans" cxnId="{6D1C30E2-13DF-40A4-BCC9-8DC4AB97BFC9}">
      <dgm:prSet/>
      <dgm:spPr/>
      <dgm:t>
        <a:bodyPr/>
        <a:lstStyle/>
        <a:p>
          <a:endParaRPr lang="ru-RU"/>
        </a:p>
      </dgm:t>
    </dgm:pt>
    <dgm:pt modelId="{B52CF52B-3EB5-4229-83F7-20400F3051EF}" type="sibTrans" cxnId="{6D1C30E2-13DF-40A4-BCC9-8DC4AB97BFC9}">
      <dgm:prSet/>
      <dgm:spPr/>
      <dgm:t>
        <a:bodyPr/>
        <a:lstStyle/>
        <a:p>
          <a:endParaRPr lang="ru-RU"/>
        </a:p>
      </dgm:t>
    </dgm:pt>
    <dgm:pt modelId="{25B48761-DB7E-4F7C-8E14-A0954EC1630B}">
      <dgm:prSet custT="1"/>
      <dgm:spPr/>
      <dgm:t>
        <a:bodyPr/>
        <a:lstStyle/>
        <a:p>
          <a:r>
            <a:rPr lang="uk-UA" sz="1200" dirty="0" smtClean="0"/>
            <a:t>Фінансово-господарська діяльність</a:t>
          </a:r>
          <a:endParaRPr lang="ru-RU" sz="1200" dirty="0"/>
        </a:p>
      </dgm:t>
    </dgm:pt>
    <dgm:pt modelId="{F7BACF01-7E7E-4873-932E-DA0E3AA232F8}" type="parTrans" cxnId="{7082814C-0769-4894-A2B9-91286AB75A3C}">
      <dgm:prSet/>
      <dgm:spPr/>
      <dgm:t>
        <a:bodyPr/>
        <a:lstStyle/>
        <a:p>
          <a:endParaRPr lang="ru-RU"/>
        </a:p>
      </dgm:t>
    </dgm:pt>
    <dgm:pt modelId="{0657564A-9BE4-46E3-87AC-2F0A35C4E87B}" type="sibTrans" cxnId="{7082814C-0769-4894-A2B9-91286AB75A3C}">
      <dgm:prSet/>
      <dgm:spPr/>
      <dgm:t>
        <a:bodyPr/>
        <a:lstStyle/>
        <a:p>
          <a:endParaRPr lang="ru-RU"/>
        </a:p>
      </dgm:t>
    </dgm:pt>
    <dgm:pt modelId="{98C966FE-E05E-4AF8-8BDC-EA0E7AAEA4D6}">
      <dgm:prSet custT="1"/>
      <dgm:spPr/>
      <dgm:t>
        <a:bodyPr/>
        <a:lstStyle/>
        <a:p>
          <a:endParaRPr lang="uk-UA" sz="1000" dirty="0" smtClean="0"/>
        </a:p>
        <a:p>
          <a:r>
            <a:rPr lang="uk-UA" sz="1000" dirty="0" smtClean="0"/>
            <a:t>Тарифікація</a:t>
          </a:r>
        </a:p>
        <a:p>
          <a:r>
            <a:rPr lang="uk-UA" sz="1000" dirty="0" smtClean="0"/>
            <a:t>Розклад занять</a:t>
          </a:r>
        </a:p>
        <a:p>
          <a:r>
            <a:rPr lang="uk-UA" sz="1000" dirty="0" smtClean="0"/>
            <a:t>Атестація педагогічних працівників Педагогічна  рада Нарада при директору</a:t>
          </a:r>
        </a:p>
        <a:p>
          <a:r>
            <a:rPr lang="uk-UA" sz="1000" dirty="0" err="1" smtClean="0"/>
            <a:t>Військовозобов</a:t>
          </a:r>
          <a:r>
            <a:rPr lang="en-US" sz="1000" dirty="0" smtClean="0"/>
            <a:t>’</a:t>
          </a:r>
          <a:r>
            <a:rPr lang="uk-UA" sz="1000" dirty="0" err="1" smtClean="0"/>
            <a:t>язані</a:t>
          </a:r>
          <a:endParaRPr lang="uk-UA" sz="1000" dirty="0" smtClean="0"/>
        </a:p>
        <a:p>
          <a:r>
            <a:rPr lang="uk-UA" sz="1000" dirty="0" smtClean="0"/>
            <a:t>Журнали гурткової роботи</a:t>
          </a:r>
          <a:endParaRPr lang="en-US" sz="1000" dirty="0" smtClean="0"/>
        </a:p>
        <a:p>
          <a:endParaRPr lang="uk-UA" sz="1000" dirty="0" smtClean="0"/>
        </a:p>
        <a:p>
          <a:endParaRPr lang="ru-RU" sz="1000" dirty="0"/>
        </a:p>
      </dgm:t>
    </dgm:pt>
    <dgm:pt modelId="{D429CAC7-6EA7-4D24-9D32-1A925CCF1611}" type="parTrans" cxnId="{A83D9DC6-62D6-49ED-BBAE-58AE9A591EA8}">
      <dgm:prSet/>
      <dgm:spPr/>
      <dgm:t>
        <a:bodyPr/>
        <a:lstStyle/>
        <a:p>
          <a:endParaRPr lang="ru-RU"/>
        </a:p>
      </dgm:t>
    </dgm:pt>
    <dgm:pt modelId="{1595BBD1-2226-4A28-8033-580C512AA11A}" type="sibTrans" cxnId="{A83D9DC6-62D6-49ED-BBAE-58AE9A591EA8}">
      <dgm:prSet/>
      <dgm:spPr/>
      <dgm:t>
        <a:bodyPr/>
        <a:lstStyle/>
        <a:p>
          <a:endParaRPr lang="ru-RU"/>
        </a:p>
      </dgm:t>
    </dgm:pt>
    <dgm:pt modelId="{04AA4BA2-870E-4E75-96B0-D4C7EF461CD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uk-UA" sz="1000" dirty="0" smtClean="0"/>
            <a:t>Педагогічне навантаження</a:t>
          </a:r>
        </a:p>
        <a:p>
          <a:pPr>
            <a:lnSpc>
              <a:spcPct val="100000"/>
            </a:lnSpc>
          </a:pPr>
          <a:r>
            <a:rPr lang="uk-UA" sz="1000" dirty="0" smtClean="0"/>
            <a:t>Штатний розпис, Навчальний план, Освітня програма  Матеріально-технічне забезпечення</a:t>
          </a:r>
          <a:endParaRPr lang="ru-RU" sz="600" dirty="0"/>
        </a:p>
      </dgm:t>
    </dgm:pt>
    <dgm:pt modelId="{23797394-630F-4A29-893F-6E1F135396DA}" type="parTrans" cxnId="{A45693DD-7C65-4317-BF48-BF8DC2FF5B10}">
      <dgm:prSet/>
      <dgm:spPr/>
      <dgm:t>
        <a:bodyPr/>
        <a:lstStyle/>
        <a:p>
          <a:endParaRPr lang="ru-RU"/>
        </a:p>
      </dgm:t>
    </dgm:pt>
    <dgm:pt modelId="{E2C4964B-7AA9-421A-979D-D61EE4E1D0F6}" type="sibTrans" cxnId="{A45693DD-7C65-4317-BF48-BF8DC2FF5B10}">
      <dgm:prSet/>
      <dgm:spPr/>
      <dgm:t>
        <a:bodyPr/>
        <a:lstStyle/>
        <a:p>
          <a:endParaRPr lang="ru-RU"/>
        </a:p>
      </dgm:t>
    </dgm:pt>
    <dgm:pt modelId="{2C01F763-40EF-4443-A2D7-0DD4797F1D83}">
      <dgm:prSet custT="1"/>
      <dgm:spPr/>
      <dgm:t>
        <a:bodyPr/>
        <a:lstStyle/>
        <a:p>
          <a:r>
            <a:rPr lang="uk-UA" sz="1000" dirty="0" smtClean="0"/>
            <a:t>Планування роботи  Набір учнів Відвідування занять</a:t>
          </a:r>
        </a:p>
        <a:p>
          <a:r>
            <a:rPr lang="uk-UA" sz="1000" dirty="0" smtClean="0"/>
            <a:t>Робота педагогічної ради</a:t>
          </a:r>
        </a:p>
        <a:p>
          <a:r>
            <a:rPr lang="uk-UA" sz="1000" dirty="0" smtClean="0"/>
            <a:t>Охорона </a:t>
          </a:r>
          <a:r>
            <a:rPr lang="uk-UA" sz="1000" dirty="0" err="1" smtClean="0"/>
            <a:t>прац</a:t>
          </a:r>
          <a:endParaRPr lang="uk-UA" sz="1000" dirty="0" smtClean="0"/>
        </a:p>
        <a:p>
          <a:r>
            <a:rPr lang="uk-UA" sz="1000" dirty="0" smtClean="0"/>
            <a:t>Журнали гурткової роботи</a:t>
          </a:r>
        </a:p>
        <a:p>
          <a:endParaRPr lang="ru-RU" sz="1000" dirty="0"/>
        </a:p>
      </dgm:t>
    </dgm:pt>
    <dgm:pt modelId="{1AB2F562-0F09-486D-AFB4-1FEC15D20FBE}" type="parTrans" cxnId="{010BDC48-7CD6-404D-9933-A3D53E6DE2D0}">
      <dgm:prSet/>
      <dgm:spPr/>
      <dgm:t>
        <a:bodyPr/>
        <a:lstStyle/>
        <a:p>
          <a:endParaRPr lang="ru-RU"/>
        </a:p>
      </dgm:t>
    </dgm:pt>
    <dgm:pt modelId="{6981B4DB-4FAD-4F49-8BCC-C4E0E2E822F8}" type="sibTrans" cxnId="{010BDC48-7CD6-404D-9933-A3D53E6DE2D0}">
      <dgm:prSet/>
      <dgm:spPr/>
      <dgm:t>
        <a:bodyPr/>
        <a:lstStyle/>
        <a:p>
          <a:endParaRPr lang="ru-RU"/>
        </a:p>
      </dgm:t>
    </dgm:pt>
    <dgm:pt modelId="{C1509F31-1AAE-4C38-BDE9-4A3665B35BC7}">
      <dgm:prSet custT="1"/>
      <dgm:spPr/>
      <dgm:t>
        <a:bodyPr/>
        <a:lstStyle/>
        <a:p>
          <a:endParaRPr lang="uk-UA" sz="1000" dirty="0" smtClean="0"/>
        </a:p>
        <a:p>
          <a:r>
            <a:rPr lang="uk-UA" sz="1000" dirty="0" smtClean="0"/>
            <a:t>Стан фінансування Кошториси, Звіти Робота МОП</a:t>
          </a:r>
        </a:p>
        <a:p>
          <a:r>
            <a:rPr lang="uk-UA" sz="1000" dirty="0" smtClean="0"/>
            <a:t>Пожежна безпека</a:t>
          </a:r>
        </a:p>
        <a:p>
          <a:r>
            <a:rPr lang="uk-UA" sz="1000" dirty="0" smtClean="0"/>
            <a:t>Електробезпека</a:t>
          </a:r>
        </a:p>
        <a:p>
          <a:r>
            <a:rPr lang="uk-UA" sz="1000" dirty="0" smtClean="0"/>
            <a:t>Санітарний стан приміщення</a:t>
          </a:r>
        </a:p>
        <a:p>
          <a:r>
            <a:rPr lang="uk-UA" sz="1000" dirty="0" smtClean="0"/>
            <a:t>Безпечність приміщення</a:t>
          </a:r>
        </a:p>
        <a:p>
          <a:endParaRPr lang="ru-RU" sz="1000" dirty="0"/>
        </a:p>
      </dgm:t>
    </dgm:pt>
    <dgm:pt modelId="{236F90FD-DBBE-4F9F-8A46-824561AF598E}" type="parTrans" cxnId="{936448AB-9BCC-44F3-ADAD-8238D5D51BA4}">
      <dgm:prSet/>
      <dgm:spPr/>
      <dgm:t>
        <a:bodyPr/>
        <a:lstStyle/>
        <a:p>
          <a:endParaRPr lang="ru-RU"/>
        </a:p>
      </dgm:t>
    </dgm:pt>
    <dgm:pt modelId="{002434D0-8B37-4658-89B0-B543D7F07AA6}" type="sibTrans" cxnId="{936448AB-9BCC-44F3-ADAD-8238D5D51BA4}">
      <dgm:prSet/>
      <dgm:spPr/>
      <dgm:t>
        <a:bodyPr/>
        <a:lstStyle/>
        <a:p>
          <a:endParaRPr lang="ru-RU"/>
        </a:p>
      </dgm:t>
    </dgm:pt>
    <dgm:pt modelId="{6432F543-B90B-49AC-9C11-5BDCB92B19EB}">
      <dgm:prSet/>
      <dgm:spPr/>
      <dgm:t>
        <a:bodyPr/>
        <a:lstStyle/>
        <a:p>
          <a:r>
            <a:rPr lang="uk-UA" dirty="0" smtClean="0"/>
            <a:t>Збори трудового колективу </a:t>
          </a:r>
        </a:p>
        <a:p>
          <a:r>
            <a:rPr lang="uk-UA" dirty="0" smtClean="0"/>
            <a:t>Рада закладу</a:t>
          </a:r>
        </a:p>
        <a:p>
          <a:r>
            <a:rPr lang="uk-UA" dirty="0" smtClean="0"/>
            <a:t>Педагогічна рада</a:t>
          </a:r>
          <a:endParaRPr lang="ru-RU" dirty="0"/>
        </a:p>
      </dgm:t>
    </dgm:pt>
    <dgm:pt modelId="{21BA33C5-9FFB-483D-A678-DD72B4C40642}" type="parTrans" cxnId="{B38C9424-3FAD-4ED0-9DA2-C62A85A94FD7}">
      <dgm:prSet/>
      <dgm:spPr/>
      <dgm:t>
        <a:bodyPr/>
        <a:lstStyle/>
        <a:p>
          <a:endParaRPr lang="ru-RU"/>
        </a:p>
      </dgm:t>
    </dgm:pt>
    <dgm:pt modelId="{64247CEA-4DD1-4BA8-B8F0-C09CC76127D9}" type="sibTrans" cxnId="{B38C9424-3FAD-4ED0-9DA2-C62A85A94FD7}">
      <dgm:prSet/>
      <dgm:spPr/>
      <dgm:t>
        <a:bodyPr/>
        <a:lstStyle/>
        <a:p>
          <a:endParaRPr lang="ru-RU"/>
        </a:p>
      </dgm:t>
    </dgm:pt>
    <dgm:pt modelId="{0C782B5D-11E4-4090-A6CB-CB9C4817002E}" type="pres">
      <dgm:prSet presAssocID="{A3CBDE7B-2A75-46B1-8A68-5F5449D745B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4FFDC4C-82E9-4316-942B-528CFBA42234}" type="pres">
      <dgm:prSet presAssocID="{6432F543-B90B-49AC-9C11-5BDCB92B19EB}" presName="hierRoot1" presStyleCnt="0"/>
      <dgm:spPr/>
    </dgm:pt>
    <dgm:pt modelId="{0D1F93E8-8B06-4A5A-AD22-634DD0499DBE}" type="pres">
      <dgm:prSet presAssocID="{6432F543-B90B-49AC-9C11-5BDCB92B19EB}" presName="composite" presStyleCnt="0"/>
      <dgm:spPr/>
    </dgm:pt>
    <dgm:pt modelId="{36D49600-BD03-4998-A4BC-E154BE332750}" type="pres">
      <dgm:prSet presAssocID="{6432F543-B90B-49AC-9C11-5BDCB92B19EB}" presName="background" presStyleLbl="node0" presStyleIdx="0" presStyleCnt="3"/>
      <dgm:spPr/>
    </dgm:pt>
    <dgm:pt modelId="{7E193D6E-77A4-42CA-BD0C-00DC31628259}" type="pres">
      <dgm:prSet presAssocID="{6432F543-B90B-49AC-9C11-5BDCB92B19EB}" presName="text" presStyleLbl="fgAcc0" presStyleIdx="0" presStyleCnt="3" custLinFactNeighborX="-29252" custLinFactNeighborY="-4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E64BF6-902D-454F-AFA3-EA80B771D3AB}" type="pres">
      <dgm:prSet presAssocID="{6432F543-B90B-49AC-9C11-5BDCB92B19EB}" presName="hierChild2" presStyleCnt="0"/>
      <dgm:spPr/>
    </dgm:pt>
    <dgm:pt modelId="{04F4CC62-2AA8-4148-889B-8986BB596EBC}" type="pres">
      <dgm:prSet presAssocID="{A9F12947-4CD6-4405-811F-23C85E0A6456}" presName="hierRoot1" presStyleCnt="0"/>
      <dgm:spPr/>
    </dgm:pt>
    <dgm:pt modelId="{B6930D2E-A45E-4BAD-9677-A96474B479E5}" type="pres">
      <dgm:prSet presAssocID="{A9F12947-4CD6-4405-811F-23C85E0A6456}" presName="composite" presStyleCnt="0"/>
      <dgm:spPr/>
    </dgm:pt>
    <dgm:pt modelId="{33052A78-EC46-485A-A05A-1C575B87BD24}" type="pres">
      <dgm:prSet presAssocID="{A9F12947-4CD6-4405-811F-23C85E0A6456}" presName="background" presStyleLbl="node0" presStyleIdx="1" presStyleCnt="3"/>
      <dgm:spPr/>
    </dgm:pt>
    <dgm:pt modelId="{3FB77897-0705-4C59-8196-D0EB906D2245}" type="pres">
      <dgm:prSet presAssocID="{A9F12947-4CD6-4405-811F-23C85E0A6456}" presName="text" presStyleLbl="fgAcc0" presStyleIdx="1" presStyleCnt="3" custScaleY="1227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E68380-3972-4D3D-B636-65C54A702C3B}" type="pres">
      <dgm:prSet presAssocID="{A9F12947-4CD6-4405-811F-23C85E0A6456}" presName="hierChild2" presStyleCnt="0"/>
      <dgm:spPr/>
    </dgm:pt>
    <dgm:pt modelId="{4AD8D18D-6376-4250-AD17-22D4B0789A2E}" type="pres">
      <dgm:prSet presAssocID="{A6775094-526A-4395-B5D5-408FC7A60742}" presName="Name10" presStyleLbl="parChTrans1D2" presStyleIdx="0" presStyleCnt="5"/>
      <dgm:spPr/>
      <dgm:t>
        <a:bodyPr/>
        <a:lstStyle/>
        <a:p>
          <a:endParaRPr lang="ru-RU"/>
        </a:p>
      </dgm:t>
    </dgm:pt>
    <dgm:pt modelId="{E51FD175-F486-4521-B876-9376FD477E09}" type="pres">
      <dgm:prSet presAssocID="{19ACDA03-D6F3-4DD9-8D60-9D81FC055926}" presName="hierRoot2" presStyleCnt="0"/>
      <dgm:spPr/>
    </dgm:pt>
    <dgm:pt modelId="{235030D3-559A-4484-8DFB-F5D4649F59BA}" type="pres">
      <dgm:prSet presAssocID="{19ACDA03-D6F3-4DD9-8D60-9D81FC055926}" presName="composite2" presStyleCnt="0"/>
      <dgm:spPr/>
    </dgm:pt>
    <dgm:pt modelId="{57373F33-8669-41EE-88A2-1FB2F45F3C36}" type="pres">
      <dgm:prSet presAssocID="{19ACDA03-D6F3-4DD9-8D60-9D81FC055926}" presName="background2" presStyleLbl="node2" presStyleIdx="0" presStyleCnt="5"/>
      <dgm:spPr/>
    </dgm:pt>
    <dgm:pt modelId="{2F1E1DA1-5BA0-4BAF-BFF6-E8BAEF4C6C2F}" type="pres">
      <dgm:prSet presAssocID="{19ACDA03-D6F3-4DD9-8D60-9D81FC055926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3EE057-C079-4C65-80EB-13726C358798}" type="pres">
      <dgm:prSet presAssocID="{19ACDA03-D6F3-4DD9-8D60-9D81FC055926}" presName="hierChild3" presStyleCnt="0"/>
      <dgm:spPr/>
    </dgm:pt>
    <dgm:pt modelId="{FD962658-9774-4DC2-AC42-CE62070859C8}" type="pres">
      <dgm:prSet presAssocID="{D429CAC7-6EA7-4D24-9D32-1A925CCF1611}" presName="Name17" presStyleLbl="parChTrans1D3" presStyleIdx="0" presStyleCnt="5"/>
      <dgm:spPr/>
      <dgm:t>
        <a:bodyPr/>
        <a:lstStyle/>
        <a:p>
          <a:endParaRPr lang="ru-RU"/>
        </a:p>
      </dgm:t>
    </dgm:pt>
    <dgm:pt modelId="{E9FA238D-B00C-495B-AAE2-FF5B1570F33E}" type="pres">
      <dgm:prSet presAssocID="{98C966FE-E05E-4AF8-8BDC-EA0E7AAEA4D6}" presName="hierRoot3" presStyleCnt="0"/>
      <dgm:spPr/>
    </dgm:pt>
    <dgm:pt modelId="{A026484E-4D76-4808-9F19-829A3FE73D62}" type="pres">
      <dgm:prSet presAssocID="{98C966FE-E05E-4AF8-8BDC-EA0E7AAEA4D6}" presName="composite3" presStyleCnt="0"/>
      <dgm:spPr/>
    </dgm:pt>
    <dgm:pt modelId="{7A3DCD26-1AB3-4907-AA1B-AC233794E4CF}" type="pres">
      <dgm:prSet presAssocID="{98C966FE-E05E-4AF8-8BDC-EA0E7AAEA4D6}" presName="background3" presStyleLbl="node3" presStyleIdx="0" presStyleCnt="5"/>
      <dgm:spPr/>
    </dgm:pt>
    <dgm:pt modelId="{82BF40D3-66CE-425E-A95D-D3CC486D21A5}" type="pres">
      <dgm:prSet presAssocID="{98C966FE-E05E-4AF8-8BDC-EA0E7AAEA4D6}" presName="text3" presStyleLbl="fgAcc3" presStyleIdx="0" presStyleCnt="5" custScaleY="2524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D956A9-DFB0-400D-AD5F-BF70CD47E2DE}" type="pres">
      <dgm:prSet presAssocID="{98C966FE-E05E-4AF8-8BDC-EA0E7AAEA4D6}" presName="hierChild4" presStyleCnt="0"/>
      <dgm:spPr/>
    </dgm:pt>
    <dgm:pt modelId="{B672FD52-C520-4541-8419-6AEC9C093183}" type="pres">
      <dgm:prSet presAssocID="{FA51B57A-E4B2-4219-A9A8-5ECE9FAD0E85}" presName="Name10" presStyleLbl="parChTrans1D2" presStyleIdx="1" presStyleCnt="5"/>
      <dgm:spPr/>
      <dgm:t>
        <a:bodyPr/>
        <a:lstStyle/>
        <a:p>
          <a:endParaRPr lang="ru-RU"/>
        </a:p>
      </dgm:t>
    </dgm:pt>
    <dgm:pt modelId="{E8CC1FB5-CC40-49D9-B458-591BAC6378CF}" type="pres">
      <dgm:prSet presAssocID="{CDC4C730-922C-4972-A46C-7D990CD5E5F1}" presName="hierRoot2" presStyleCnt="0"/>
      <dgm:spPr/>
    </dgm:pt>
    <dgm:pt modelId="{62D51E71-AB1A-4241-BE8D-836F0192DB18}" type="pres">
      <dgm:prSet presAssocID="{CDC4C730-922C-4972-A46C-7D990CD5E5F1}" presName="composite2" presStyleCnt="0"/>
      <dgm:spPr/>
    </dgm:pt>
    <dgm:pt modelId="{EC88BBB8-3BC9-4D01-AE7A-6216C88E67E2}" type="pres">
      <dgm:prSet presAssocID="{CDC4C730-922C-4972-A46C-7D990CD5E5F1}" presName="background2" presStyleLbl="node2" presStyleIdx="1" presStyleCnt="5"/>
      <dgm:spPr/>
    </dgm:pt>
    <dgm:pt modelId="{10A6B1B2-4526-4178-9AB5-5342BCD61849}" type="pres">
      <dgm:prSet presAssocID="{CDC4C730-922C-4972-A46C-7D990CD5E5F1}" presName="text2" presStyleLbl="fgAcc2" presStyleIdx="1" presStyleCnt="5" custLinFactNeighborX="-7115" custLinFactNeighborY="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DE1FFE-7139-4028-BE3B-7A35FDE2F63D}" type="pres">
      <dgm:prSet presAssocID="{CDC4C730-922C-4972-A46C-7D990CD5E5F1}" presName="hierChild3" presStyleCnt="0"/>
      <dgm:spPr/>
    </dgm:pt>
    <dgm:pt modelId="{15323550-2078-46A5-9D94-DB797C946AF3}" type="pres">
      <dgm:prSet presAssocID="{1AB2F562-0F09-486D-AFB4-1FEC15D20FBE}" presName="Name17" presStyleLbl="parChTrans1D3" presStyleIdx="1" presStyleCnt="5"/>
      <dgm:spPr/>
      <dgm:t>
        <a:bodyPr/>
        <a:lstStyle/>
        <a:p>
          <a:endParaRPr lang="ru-RU"/>
        </a:p>
      </dgm:t>
    </dgm:pt>
    <dgm:pt modelId="{A9C62EA6-747C-48F9-A6EA-03616072C241}" type="pres">
      <dgm:prSet presAssocID="{2C01F763-40EF-4443-A2D7-0DD4797F1D83}" presName="hierRoot3" presStyleCnt="0"/>
      <dgm:spPr/>
    </dgm:pt>
    <dgm:pt modelId="{95B014CE-5D18-4599-8C83-943848A74B18}" type="pres">
      <dgm:prSet presAssocID="{2C01F763-40EF-4443-A2D7-0DD4797F1D83}" presName="composite3" presStyleCnt="0"/>
      <dgm:spPr/>
    </dgm:pt>
    <dgm:pt modelId="{0A6CF01D-43D6-41E5-9FA2-B79B3E8116AD}" type="pres">
      <dgm:prSet presAssocID="{2C01F763-40EF-4443-A2D7-0DD4797F1D83}" presName="background3" presStyleLbl="node3" presStyleIdx="1" presStyleCnt="5"/>
      <dgm:spPr/>
    </dgm:pt>
    <dgm:pt modelId="{E050DE6E-E0B4-48F2-85EB-B99978CDABF8}" type="pres">
      <dgm:prSet presAssocID="{2C01F763-40EF-4443-A2D7-0DD4797F1D83}" presName="text3" presStyleLbl="fgAcc3" presStyleIdx="1" presStyleCnt="5" custScaleY="2397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731255-0A8B-48FA-944D-8629DDFB8787}" type="pres">
      <dgm:prSet presAssocID="{2C01F763-40EF-4443-A2D7-0DD4797F1D83}" presName="hierChild4" presStyleCnt="0"/>
      <dgm:spPr/>
    </dgm:pt>
    <dgm:pt modelId="{A1D7BC05-F66A-4C36-B395-CB260AD8050E}" type="pres">
      <dgm:prSet presAssocID="{97D2AEE1-A25C-498D-8DBE-92656DA8AFCB}" presName="Name10" presStyleLbl="parChTrans1D2" presStyleIdx="2" presStyleCnt="5"/>
      <dgm:spPr/>
      <dgm:t>
        <a:bodyPr/>
        <a:lstStyle/>
        <a:p>
          <a:endParaRPr lang="ru-RU"/>
        </a:p>
      </dgm:t>
    </dgm:pt>
    <dgm:pt modelId="{57AB9562-D1EC-4ECF-A951-6B0D71FF09BF}" type="pres">
      <dgm:prSet presAssocID="{80EEF0F2-3FFA-4EBA-B7EC-1B076F37F213}" presName="hierRoot2" presStyleCnt="0"/>
      <dgm:spPr/>
    </dgm:pt>
    <dgm:pt modelId="{07388BAA-0D4F-4D32-95E3-E30E07FCEE4D}" type="pres">
      <dgm:prSet presAssocID="{80EEF0F2-3FFA-4EBA-B7EC-1B076F37F213}" presName="composite2" presStyleCnt="0"/>
      <dgm:spPr/>
    </dgm:pt>
    <dgm:pt modelId="{18284DFA-9566-4C36-9E79-44AEBAD1EE70}" type="pres">
      <dgm:prSet presAssocID="{80EEF0F2-3FFA-4EBA-B7EC-1B076F37F213}" presName="background2" presStyleLbl="node2" presStyleIdx="2" presStyleCnt="5"/>
      <dgm:spPr/>
    </dgm:pt>
    <dgm:pt modelId="{2D49B405-B9AB-445D-B50E-A681636804B7}" type="pres">
      <dgm:prSet presAssocID="{80EEF0F2-3FFA-4EBA-B7EC-1B076F37F213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4BF1A0-F24E-49C4-B2A0-B60466AD5061}" type="pres">
      <dgm:prSet presAssocID="{80EEF0F2-3FFA-4EBA-B7EC-1B076F37F213}" presName="hierChild3" presStyleCnt="0"/>
      <dgm:spPr/>
    </dgm:pt>
    <dgm:pt modelId="{AF616842-8553-4F71-BE49-6B465F026319}" type="pres">
      <dgm:prSet presAssocID="{D7B82527-F2E1-420C-BD27-27DC17F3332B}" presName="Name17" presStyleLbl="parChTrans1D3" presStyleIdx="2" presStyleCnt="5"/>
      <dgm:spPr/>
      <dgm:t>
        <a:bodyPr/>
        <a:lstStyle/>
        <a:p>
          <a:endParaRPr lang="ru-RU"/>
        </a:p>
      </dgm:t>
    </dgm:pt>
    <dgm:pt modelId="{B7946628-3131-4D06-BB4A-57CE39ABD734}" type="pres">
      <dgm:prSet presAssocID="{D61565F3-8909-4060-AFA1-648FDA06686E}" presName="hierRoot3" presStyleCnt="0"/>
      <dgm:spPr/>
    </dgm:pt>
    <dgm:pt modelId="{C0293A4F-E251-4197-AD79-68EC17A1B0E2}" type="pres">
      <dgm:prSet presAssocID="{D61565F3-8909-4060-AFA1-648FDA06686E}" presName="composite3" presStyleCnt="0"/>
      <dgm:spPr/>
    </dgm:pt>
    <dgm:pt modelId="{676C6B2E-8CDB-462E-AACB-DF3EDA5085AB}" type="pres">
      <dgm:prSet presAssocID="{D61565F3-8909-4060-AFA1-648FDA06686E}" presName="background3" presStyleLbl="node3" presStyleIdx="2" presStyleCnt="5"/>
      <dgm:spPr/>
    </dgm:pt>
    <dgm:pt modelId="{F456E00C-316C-4534-A52A-C1968EB61108}" type="pres">
      <dgm:prSet presAssocID="{D61565F3-8909-4060-AFA1-648FDA06686E}" presName="text3" presStyleLbl="fgAcc3" presStyleIdx="2" presStyleCnt="5" custScaleX="84713" custScaleY="2234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3DB224-6D16-40A1-84C7-873D3E87CE0A}" type="pres">
      <dgm:prSet presAssocID="{D61565F3-8909-4060-AFA1-648FDA06686E}" presName="hierChild4" presStyleCnt="0"/>
      <dgm:spPr/>
    </dgm:pt>
    <dgm:pt modelId="{D1CB9C45-0602-4587-BEB0-9AF4693CADDE}" type="pres">
      <dgm:prSet presAssocID="{F7BACF01-7E7E-4873-932E-DA0E3AA232F8}" presName="Name10" presStyleLbl="parChTrans1D2" presStyleIdx="3" presStyleCnt="5"/>
      <dgm:spPr/>
      <dgm:t>
        <a:bodyPr/>
        <a:lstStyle/>
        <a:p>
          <a:endParaRPr lang="ru-RU"/>
        </a:p>
      </dgm:t>
    </dgm:pt>
    <dgm:pt modelId="{22065317-045F-4B53-94B6-815E2E18AD83}" type="pres">
      <dgm:prSet presAssocID="{25B48761-DB7E-4F7C-8E14-A0954EC1630B}" presName="hierRoot2" presStyleCnt="0"/>
      <dgm:spPr/>
    </dgm:pt>
    <dgm:pt modelId="{6C34FA7F-CB78-4B39-83B4-B6F9BCD88764}" type="pres">
      <dgm:prSet presAssocID="{25B48761-DB7E-4F7C-8E14-A0954EC1630B}" presName="composite2" presStyleCnt="0"/>
      <dgm:spPr/>
    </dgm:pt>
    <dgm:pt modelId="{EF25C10C-9438-4D59-8CEB-C6E9CB0D46AC}" type="pres">
      <dgm:prSet presAssocID="{25B48761-DB7E-4F7C-8E14-A0954EC1630B}" presName="background2" presStyleLbl="node2" presStyleIdx="3" presStyleCnt="5"/>
      <dgm:spPr/>
    </dgm:pt>
    <dgm:pt modelId="{6DBB3961-55D1-444D-B8D3-A729A99E8DD6}" type="pres">
      <dgm:prSet presAssocID="{25B48761-DB7E-4F7C-8E14-A0954EC1630B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AE21C3-CBF9-46E0-B7C3-2B30A59E065B}" type="pres">
      <dgm:prSet presAssocID="{25B48761-DB7E-4F7C-8E14-A0954EC1630B}" presName="hierChild3" presStyleCnt="0"/>
      <dgm:spPr/>
    </dgm:pt>
    <dgm:pt modelId="{88D43651-3B34-4CF3-A3C6-F808EE08EFDA}" type="pres">
      <dgm:prSet presAssocID="{236F90FD-DBBE-4F9F-8A46-824561AF598E}" presName="Name17" presStyleLbl="parChTrans1D3" presStyleIdx="3" presStyleCnt="5"/>
      <dgm:spPr/>
      <dgm:t>
        <a:bodyPr/>
        <a:lstStyle/>
        <a:p>
          <a:endParaRPr lang="ru-RU"/>
        </a:p>
      </dgm:t>
    </dgm:pt>
    <dgm:pt modelId="{A133CC0E-5DFD-49FA-999A-BBBA30A8FCE4}" type="pres">
      <dgm:prSet presAssocID="{C1509F31-1AAE-4C38-BDE9-4A3665B35BC7}" presName="hierRoot3" presStyleCnt="0"/>
      <dgm:spPr/>
    </dgm:pt>
    <dgm:pt modelId="{26ACF6AF-BD23-4264-B403-9BED4D68093E}" type="pres">
      <dgm:prSet presAssocID="{C1509F31-1AAE-4C38-BDE9-4A3665B35BC7}" presName="composite3" presStyleCnt="0"/>
      <dgm:spPr/>
    </dgm:pt>
    <dgm:pt modelId="{4B4A2DC4-B46C-487D-9B58-816814023F0B}" type="pres">
      <dgm:prSet presAssocID="{C1509F31-1AAE-4C38-BDE9-4A3665B35BC7}" presName="background3" presStyleLbl="node3" presStyleIdx="3" presStyleCnt="5"/>
      <dgm:spPr/>
    </dgm:pt>
    <dgm:pt modelId="{6557B85B-924F-4733-B8BD-7F7BF2E974FF}" type="pres">
      <dgm:prSet presAssocID="{C1509F31-1AAE-4C38-BDE9-4A3665B35BC7}" presName="text3" presStyleLbl="fgAcc3" presStyleIdx="3" presStyleCnt="5" custScaleY="2070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17248A-6877-4C69-BED4-41B5294156DD}" type="pres">
      <dgm:prSet presAssocID="{C1509F31-1AAE-4C38-BDE9-4A3665B35BC7}" presName="hierChild4" presStyleCnt="0"/>
      <dgm:spPr/>
    </dgm:pt>
    <dgm:pt modelId="{9BC7A26A-82CB-4C67-9A73-6DF4292FCF99}" type="pres">
      <dgm:prSet presAssocID="{BFA71101-74D3-4BF4-B061-9BC35B8B8EE9}" presName="Name10" presStyleLbl="parChTrans1D2" presStyleIdx="4" presStyleCnt="5"/>
      <dgm:spPr/>
      <dgm:t>
        <a:bodyPr/>
        <a:lstStyle/>
        <a:p>
          <a:endParaRPr lang="ru-RU"/>
        </a:p>
      </dgm:t>
    </dgm:pt>
    <dgm:pt modelId="{609D0D72-0737-4A5E-ABF6-10DE8FA085CF}" type="pres">
      <dgm:prSet presAssocID="{15B698C6-593B-4445-AF3C-F9654401F4BF}" presName="hierRoot2" presStyleCnt="0"/>
      <dgm:spPr/>
    </dgm:pt>
    <dgm:pt modelId="{99E7FAB7-653C-46F1-8A3F-3CC939C30F24}" type="pres">
      <dgm:prSet presAssocID="{15B698C6-593B-4445-AF3C-F9654401F4BF}" presName="composite2" presStyleCnt="0"/>
      <dgm:spPr/>
    </dgm:pt>
    <dgm:pt modelId="{D47338C7-98B3-4EEA-A84C-C5A5C449E123}" type="pres">
      <dgm:prSet presAssocID="{15B698C6-593B-4445-AF3C-F9654401F4BF}" presName="background2" presStyleLbl="node2" presStyleIdx="4" presStyleCnt="5"/>
      <dgm:spPr/>
    </dgm:pt>
    <dgm:pt modelId="{EFCACD2E-4CD0-4130-B0FE-2E8D84989A9C}" type="pres">
      <dgm:prSet presAssocID="{15B698C6-593B-4445-AF3C-F9654401F4BF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86B53B-A37F-4891-80DB-93A34BB48BDF}" type="pres">
      <dgm:prSet presAssocID="{15B698C6-593B-4445-AF3C-F9654401F4BF}" presName="hierChild3" presStyleCnt="0"/>
      <dgm:spPr/>
    </dgm:pt>
    <dgm:pt modelId="{0E702D02-9D37-4C0B-82D6-BCCCAE3DDC72}" type="pres">
      <dgm:prSet presAssocID="{48C64FF8-1148-4EE1-B4C8-95174B9AF633}" presName="Name17" presStyleLbl="parChTrans1D3" presStyleIdx="4" presStyleCnt="5"/>
      <dgm:spPr/>
      <dgm:t>
        <a:bodyPr/>
        <a:lstStyle/>
        <a:p>
          <a:endParaRPr lang="ru-RU"/>
        </a:p>
      </dgm:t>
    </dgm:pt>
    <dgm:pt modelId="{1AEAAB79-3DA7-4BD9-B271-2AFBF0D1ADE8}" type="pres">
      <dgm:prSet presAssocID="{655D0F82-889C-4972-8259-086AB8FEA63F}" presName="hierRoot3" presStyleCnt="0"/>
      <dgm:spPr/>
    </dgm:pt>
    <dgm:pt modelId="{A238D182-1DEA-4667-A1D2-FB2FF989931F}" type="pres">
      <dgm:prSet presAssocID="{655D0F82-889C-4972-8259-086AB8FEA63F}" presName="composite3" presStyleCnt="0"/>
      <dgm:spPr/>
    </dgm:pt>
    <dgm:pt modelId="{8BC0C154-88E9-48DF-92A7-E94A874DD40B}" type="pres">
      <dgm:prSet presAssocID="{655D0F82-889C-4972-8259-086AB8FEA63F}" presName="background3" presStyleLbl="node3" presStyleIdx="4" presStyleCnt="5"/>
      <dgm:spPr/>
    </dgm:pt>
    <dgm:pt modelId="{C90FDDD5-CE36-4A74-9596-1360ABD993AE}" type="pres">
      <dgm:prSet presAssocID="{655D0F82-889C-4972-8259-086AB8FEA63F}" presName="text3" presStyleLbl="fgAcc3" presStyleIdx="4" presStyleCnt="5" custScaleY="204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9E3EFB-BDB9-45E2-BDDF-EB062970C9C7}" type="pres">
      <dgm:prSet presAssocID="{655D0F82-889C-4972-8259-086AB8FEA63F}" presName="hierChild4" presStyleCnt="0"/>
      <dgm:spPr/>
    </dgm:pt>
    <dgm:pt modelId="{92FE3864-D8A0-4C2E-8CD4-1D2DE3F9536C}" type="pres">
      <dgm:prSet presAssocID="{04AA4BA2-870E-4E75-96B0-D4C7EF461CD5}" presName="hierRoot1" presStyleCnt="0"/>
      <dgm:spPr/>
    </dgm:pt>
    <dgm:pt modelId="{EC0F8A28-99AB-4ECC-ABCD-E35FB05D0B7E}" type="pres">
      <dgm:prSet presAssocID="{04AA4BA2-870E-4E75-96B0-D4C7EF461CD5}" presName="composite" presStyleCnt="0"/>
      <dgm:spPr/>
    </dgm:pt>
    <dgm:pt modelId="{38CD24E7-3792-49B3-AA98-7DFF76F93C96}" type="pres">
      <dgm:prSet presAssocID="{04AA4BA2-870E-4E75-96B0-D4C7EF461CD5}" presName="background" presStyleLbl="node0" presStyleIdx="2" presStyleCnt="3"/>
      <dgm:spPr/>
    </dgm:pt>
    <dgm:pt modelId="{16045135-7C7A-48DC-BFFB-6F5918098F52}" type="pres">
      <dgm:prSet presAssocID="{04AA4BA2-870E-4E75-96B0-D4C7EF461CD5}" presName="text" presStyleLbl="fgAcc0" presStyleIdx="2" presStyleCnt="3" custScaleX="217073" custScaleY="112322" custLinFactNeighborX="-6" custLinFactNeighborY="20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485E49-7831-48E8-82C3-4EE0438C50A5}" type="pres">
      <dgm:prSet presAssocID="{04AA4BA2-870E-4E75-96B0-D4C7EF461CD5}" presName="hierChild2" presStyleCnt="0"/>
      <dgm:spPr/>
    </dgm:pt>
  </dgm:ptLst>
  <dgm:cxnLst>
    <dgm:cxn modelId="{3D7B04AA-01DF-4661-A4D9-5F46BEE1526F}" type="presOf" srcId="{FA51B57A-E4B2-4219-A9A8-5ECE9FAD0E85}" destId="{B672FD52-C520-4541-8419-6AEC9C093183}" srcOrd="0" destOrd="0" presId="urn:microsoft.com/office/officeart/2005/8/layout/hierarchy1"/>
    <dgm:cxn modelId="{E1BAD959-6DF2-44B5-8888-989650CAADD4}" type="presOf" srcId="{A9F12947-4CD6-4405-811F-23C85E0A6456}" destId="{3FB77897-0705-4C59-8196-D0EB906D2245}" srcOrd="0" destOrd="0" presId="urn:microsoft.com/office/officeart/2005/8/layout/hierarchy1"/>
    <dgm:cxn modelId="{AF6FD1CE-98C2-4E3B-88D2-0191860B7B98}" srcId="{80EEF0F2-3FFA-4EBA-B7EC-1B076F37F213}" destId="{D61565F3-8909-4060-AFA1-648FDA06686E}" srcOrd="0" destOrd="0" parTransId="{D7B82527-F2E1-420C-BD27-27DC17F3332B}" sibTransId="{222192D9-9D4B-49DB-AE26-5270D4C31E9E}"/>
    <dgm:cxn modelId="{65BF20A6-BF64-4B3D-A826-2046E4139858}" type="presOf" srcId="{D7B82527-F2E1-420C-BD27-27DC17F3332B}" destId="{AF616842-8553-4F71-BE49-6B465F026319}" srcOrd="0" destOrd="0" presId="urn:microsoft.com/office/officeart/2005/8/layout/hierarchy1"/>
    <dgm:cxn modelId="{02040F3B-7B2A-47E0-B0F0-66E417E775AE}" type="presOf" srcId="{15B698C6-593B-4445-AF3C-F9654401F4BF}" destId="{EFCACD2E-4CD0-4130-B0FE-2E8D84989A9C}" srcOrd="0" destOrd="0" presId="urn:microsoft.com/office/officeart/2005/8/layout/hierarchy1"/>
    <dgm:cxn modelId="{AA36D3C1-0E86-44F4-A309-1EB430774516}" type="presOf" srcId="{A3CBDE7B-2A75-46B1-8A68-5F5449D745BB}" destId="{0C782B5D-11E4-4090-A6CB-CB9C4817002E}" srcOrd="0" destOrd="0" presId="urn:microsoft.com/office/officeart/2005/8/layout/hierarchy1"/>
    <dgm:cxn modelId="{B120E1E6-D22C-4719-8CC6-AD6DEF630CE9}" srcId="{A9F12947-4CD6-4405-811F-23C85E0A6456}" destId="{15B698C6-593B-4445-AF3C-F9654401F4BF}" srcOrd="4" destOrd="0" parTransId="{BFA71101-74D3-4BF4-B061-9BC35B8B8EE9}" sibTransId="{AA9C957B-1755-4ACE-9C10-BC3E8A93A251}"/>
    <dgm:cxn modelId="{20292574-85EC-47DF-A4C2-F7D40521D893}" type="presOf" srcId="{98C966FE-E05E-4AF8-8BDC-EA0E7AAEA4D6}" destId="{82BF40D3-66CE-425E-A95D-D3CC486D21A5}" srcOrd="0" destOrd="0" presId="urn:microsoft.com/office/officeart/2005/8/layout/hierarchy1"/>
    <dgm:cxn modelId="{61A8B2C3-E3A9-4587-82AD-F812C6CD6009}" type="presOf" srcId="{97D2AEE1-A25C-498D-8DBE-92656DA8AFCB}" destId="{A1D7BC05-F66A-4C36-B395-CB260AD8050E}" srcOrd="0" destOrd="0" presId="urn:microsoft.com/office/officeart/2005/8/layout/hierarchy1"/>
    <dgm:cxn modelId="{2DFEE6B4-437B-4119-BF1D-CC9583AE66F6}" type="presOf" srcId="{19ACDA03-D6F3-4DD9-8D60-9D81FC055926}" destId="{2F1E1DA1-5BA0-4BAF-BFF6-E8BAEF4C6C2F}" srcOrd="0" destOrd="0" presId="urn:microsoft.com/office/officeart/2005/8/layout/hierarchy1"/>
    <dgm:cxn modelId="{835B4475-94F0-4DD4-B1CB-122EB71E7017}" type="presOf" srcId="{D61565F3-8909-4060-AFA1-648FDA06686E}" destId="{F456E00C-316C-4534-A52A-C1968EB61108}" srcOrd="0" destOrd="0" presId="urn:microsoft.com/office/officeart/2005/8/layout/hierarchy1"/>
    <dgm:cxn modelId="{B38C9424-3FAD-4ED0-9DA2-C62A85A94FD7}" srcId="{A3CBDE7B-2A75-46B1-8A68-5F5449D745BB}" destId="{6432F543-B90B-49AC-9C11-5BDCB92B19EB}" srcOrd="0" destOrd="0" parTransId="{21BA33C5-9FFB-483D-A678-DD72B4C40642}" sibTransId="{64247CEA-4DD1-4BA8-B8F0-C09CC76127D9}"/>
    <dgm:cxn modelId="{A83D9DC6-62D6-49ED-BBAE-58AE9A591EA8}" srcId="{19ACDA03-D6F3-4DD9-8D60-9D81FC055926}" destId="{98C966FE-E05E-4AF8-8BDC-EA0E7AAEA4D6}" srcOrd="0" destOrd="0" parTransId="{D429CAC7-6EA7-4D24-9D32-1A925CCF1611}" sibTransId="{1595BBD1-2226-4A28-8033-580C512AA11A}"/>
    <dgm:cxn modelId="{110E638D-B1A8-49FF-B1D6-92A9DFC44310}" type="presOf" srcId="{C1509F31-1AAE-4C38-BDE9-4A3665B35BC7}" destId="{6557B85B-924F-4733-B8BD-7F7BF2E974FF}" srcOrd="0" destOrd="0" presId="urn:microsoft.com/office/officeart/2005/8/layout/hierarchy1"/>
    <dgm:cxn modelId="{0634C9EB-1AE1-4B5F-AE89-76E4DF0A9C87}" srcId="{A9F12947-4CD6-4405-811F-23C85E0A6456}" destId="{CDC4C730-922C-4972-A46C-7D990CD5E5F1}" srcOrd="1" destOrd="0" parTransId="{FA51B57A-E4B2-4219-A9A8-5ECE9FAD0E85}" sibTransId="{1F711096-CAA9-4207-AEEE-93B9194FBD84}"/>
    <dgm:cxn modelId="{B0D35DDA-34AC-44F2-A56C-B4EACCE9AA70}" type="presOf" srcId="{F7BACF01-7E7E-4873-932E-DA0E3AA232F8}" destId="{D1CB9C45-0602-4587-BEB0-9AF4693CADDE}" srcOrd="0" destOrd="0" presId="urn:microsoft.com/office/officeart/2005/8/layout/hierarchy1"/>
    <dgm:cxn modelId="{2FF34A56-2CB1-48C6-8802-6E8761EC53FD}" type="presOf" srcId="{04AA4BA2-870E-4E75-96B0-D4C7EF461CD5}" destId="{16045135-7C7A-48DC-BFFB-6F5918098F52}" srcOrd="0" destOrd="0" presId="urn:microsoft.com/office/officeart/2005/8/layout/hierarchy1"/>
    <dgm:cxn modelId="{1A1E56D1-826C-4C2D-8DA3-6D025A41ABAD}" type="presOf" srcId="{6432F543-B90B-49AC-9C11-5BDCB92B19EB}" destId="{7E193D6E-77A4-42CA-BD0C-00DC31628259}" srcOrd="0" destOrd="0" presId="urn:microsoft.com/office/officeart/2005/8/layout/hierarchy1"/>
    <dgm:cxn modelId="{3DBB45A6-BADE-4752-9359-06A12762F9EA}" srcId="{A3CBDE7B-2A75-46B1-8A68-5F5449D745BB}" destId="{A9F12947-4CD6-4405-811F-23C85E0A6456}" srcOrd="1" destOrd="0" parTransId="{15AF4BC9-4F4C-4B03-832A-A06D6000B5FC}" sibTransId="{FE22E8B9-690C-4165-B740-52CDA9346E02}"/>
    <dgm:cxn modelId="{7082814C-0769-4894-A2B9-91286AB75A3C}" srcId="{A9F12947-4CD6-4405-811F-23C85E0A6456}" destId="{25B48761-DB7E-4F7C-8E14-A0954EC1630B}" srcOrd="3" destOrd="0" parTransId="{F7BACF01-7E7E-4873-932E-DA0E3AA232F8}" sibTransId="{0657564A-9BE4-46E3-87AC-2F0A35C4E87B}"/>
    <dgm:cxn modelId="{66E9BB35-E328-4816-A1AB-66D66A98CE8A}" type="presOf" srcId="{A6775094-526A-4395-B5D5-408FC7A60742}" destId="{4AD8D18D-6376-4250-AD17-22D4B0789A2E}" srcOrd="0" destOrd="0" presId="urn:microsoft.com/office/officeart/2005/8/layout/hierarchy1"/>
    <dgm:cxn modelId="{DDFC1099-79F7-4E35-818A-32E7198002CC}" type="presOf" srcId="{2C01F763-40EF-4443-A2D7-0DD4797F1D83}" destId="{E050DE6E-E0B4-48F2-85EB-B99978CDABF8}" srcOrd="0" destOrd="0" presId="urn:microsoft.com/office/officeart/2005/8/layout/hierarchy1"/>
    <dgm:cxn modelId="{936448AB-9BCC-44F3-ADAD-8238D5D51BA4}" srcId="{25B48761-DB7E-4F7C-8E14-A0954EC1630B}" destId="{C1509F31-1AAE-4C38-BDE9-4A3665B35BC7}" srcOrd="0" destOrd="0" parTransId="{236F90FD-DBBE-4F9F-8A46-824561AF598E}" sibTransId="{002434D0-8B37-4658-89B0-B543D7F07AA6}"/>
    <dgm:cxn modelId="{558A6967-F0B2-452A-ABAF-81327EE206F1}" type="presOf" srcId="{236F90FD-DBBE-4F9F-8A46-824561AF598E}" destId="{88D43651-3B34-4CF3-A3C6-F808EE08EFDA}" srcOrd="0" destOrd="0" presId="urn:microsoft.com/office/officeart/2005/8/layout/hierarchy1"/>
    <dgm:cxn modelId="{44CFD890-E678-42BA-8080-C8C5B0C4D8C7}" type="presOf" srcId="{BFA71101-74D3-4BF4-B061-9BC35B8B8EE9}" destId="{9BC7A26A-82CB-4C67-9A73-6DF4292FCF99}" srcOrd="0" destOrd="0" presId="urn:microsoft.com/office/officeart/2005/8/layout/hierarchy1"/>
    <dgm:cxn modelId="{10C8563E-7DC6-42DE-A66C-FDB5F63ADBE1}" srcId="{15B698C6-593B-4445-AF3C-F9654401F4BF}" destId="{655D0F82-889C-4972-8259-086AB8FEA63F}" srcOrd="0" destOrd="0" parTransId="{48C64FF8-1148-4EE1-B4C8-95174B9AF633}" sibTransId="{BC69C827-547E-4D2C-AD6D-C29967AFC935}"/>
    <dgm:cxn modelId="{40E472BE-C4E0-4A49-95D8-573EF1664403}" type="presOf" srcId="{655D0F82-889C-4972-8259-086AB8FEA63F}" destId="{C90FDDD5-CE36-4A74-9596-1360ABD993AE}" srcOrd="0" destOrd="0" presId="urn:microsoft.com/office/officeart/2005/8/layout/hierarchy1"/>
    <dgm:cxn modelId="{6D1C30E2-13DF-40A4-BCC9-8DC4AB97BFC9}" srcId="{A9F12947-4CD6-4405-811F-23C85E0A6456}" destId="{19ACDA03-D6F3-4DD9-8D60-9D81FC055926}" srcOrd="0" destOrd="0" parTransId="{A6775094-526A-4395-B5D5-408FC7A60742}" sibTransId="{B52CF52B-3EB5-4229-83F7-20400F3051EF}"/>
    <dgm:cxn modelId="{312B398D-0234-4D24-9737-605420A123AD}" srcId="{A9F12947-4CD6-4405-811F-23C85E0A6456}" destId="{80EEF0F2-3FFA-4EBA-B7EC-1B076F37F213}" srcOrd="2" destOrd="0" parTransId="{97D2AEE1-A25C-498D-8DBE-92656DA8AFCB}" sibTransId="{AC9DA6ED-F7C9-4D63-8021-DBB6D3AB209C}"/>
    <dgm:cxn modelId="{74AA276D-6F12-4D10-BD3C-FA02B986AC70}" type="presOf" srcId="{1AB2F562-0F09-486D-AFB4-1FEC15D20FBE}" destId="{15323550-2078-46A5-9D94-DB797C946AF3}" srcOrd="0" destOrd="0" presId="urn:microsoft.com/office/officeart/2005/8/layout/hierarchy1"/>
    <dgm:cxn modelId="{A45693DD-7C65-4317-BF48-BF8DC2FF5B10}" srcId="{A3CBDE7B-2A75-46B1-8A68-5F5449D745BB}" destId="{04AA4BA2-870E-4E75-96B0-D4C7EF461CD5}" srcOrd="2" destOrd="0" parTransId="{23797394-630F-4A29-893F-6E1F135396DA}" sibTransId="{E2C4964B-7AA9-421A-979D-D61EE4E1D0F6}"/>
    <dgm:cxn modelId="{ED0297A4-40CB-4217-BB84-D81976C1F925}" type="presOf" srcId="{48C64FF8-1148-4EE1-B4C8-95174B9AF633}" destId="{0E702D02-9D37-4C0B-82D6-BCCCAE3DDC72}" srcOrd="0" destOrd="0" presId="urn:microsoft.com/office/officeart/2005/8/layout/hierarchy1"/>
    <dgm:cxn modelId="{AC0BA019-1594-414D-9C1F-1149B04A896C}" type="presOf" srcId="{D429CAC7-6EA7-4D24-9D32-1A925CCF1611}" destId="{FD962658-9774-4DC2-AC42-CE62070859C8}" srcOrd="0" destOrd="0" presId="urn:microsoft.com/office/officeart/2005/8/layout/hierarchy1"/>
    <dgm:cxn modelId="{A211CB9C-329D-4109-8ACB-D5F6AFF92499}" type="presOf" srcId="{CDC4C730-922C-4972-A46C-7D990CD5E5F1}" destId="{10A6B1B2-4526-4178-9AB5-5342BCD61849}" srcOrd="0" destOrd="0" presId="urn:microsoft.com/office/officeart/2005/8/layout/hierarchy1"/>
    <dgm:cxn modelId="{3F2D6A5E-ECF1-463A-B844-3A74874CC5CA}" type="presOf" srcId="{80EEF0F2-3FFA-4EBA-B7EC-1B076F37F213}" destId="{2D49B405-B9AB-445D-B50E-A681636804B7}" srcOrd="0" destOrd="0" presId="urn:microsoft.com/office/officeart/2005/8/layout/hierarchy1"/>
    <dgm:cxn modelId="{45EB3983-D5DD-492F-AFEF-319EDD947305}" type="presOf" srcId="{25B48761-DB7E-4F7C-8E14-A0954EC1630B}" destId="{6DBB3961-55D1-444D-B8D3-A729A99E8DD6}" srcOrd="0" destOrd="0" presId="urn:microsoft.com/office/officeart/2005/8/layout/hierarchy1"/>
    <dgm:cxn modelId="{010BDC48-7CD6-404D-9933-A3D53E6DE2D0}" srcId="{CDC4C730-922C-4972-A46C-7D990CD5E5F1}" destId="{2C01F763-40EF-4443-A2D7-0DD4797F1D83}" srcOrd="0" destOrd="0" parTransId="{1AB2F562-0F09-486D-AFB4-1FEC15D20FBE}" sibTransId="{6981B4DB-4FAD-4F49-8BCC-C4E0E2E822F8}"/>
    <dgm:cxn modelId="{5D490E0F-5104-43EB-A746-39568DC524BB}" type="presParOf" srcId="{0C782B5D-11E4-4090-A6CB-CB9C4817002E}" destId="{34FFDC4C-82E9-4316-942B-528CFBA42234}" srcOrd="0" destOrd="0" presId="urn:microsoft.com/office/officeart/2005/8/layout/hierarchy1"/>
    <dgm:cxn modelId="{4538E664-622F-4542-8A13-B0B240C907D6}" type="presParOf" srcId="{34FFDC4C-82E9-4316-942B-528CFBA42234}" destId="{0D1F93E8-8B06-4A5A-AD22-634DD0499DBE}" srcOrd="0" destOrd="0" presId="urn:microsoft.com/office/officeart/2005/8/layout/hierarchy1"/>
    <dgm:cxn modelId="{D7F46CA0-148F-4790-BCEB-3DD858976780}" type="presParOf" srcId="{0D1F93E8-8B06-4A5A-AD22-634DD0499DBE}" destId="{36D49600-BD03-4998-A4BC-E154BE332750}" srcOrd="0" destOrd="0" presId="urn:microsoft.com/office/officeart/2005/8/layout/hierarchy1"/>
    <dgm:cxn modelId="{21160B89-A25E-47A3-88EC-80D8A1DA263D}" type="presParOf" srcId="{0D1F93E8-8B06-4A5A-AD22-634DD0499DBE}" destId="{7E193D6E-77A4-42CA-BD0C-00DC31628259}" srcOrd="1" destOrd="0" presId="urn:microsoft.com/office/officeart/2005/8/layout/hierarchy1"/>
    <dgm:cxn modelId="{F2CB1C1D-9DB0-48BA-9C63-2BF61455CF25}" type="presParOf" srcId="{34FFDC4C-82E9-4316-942B-528CFBA42234}" destId="{9AE64BF6-902D-454F-AFA3-EA80B771D3AB}" srcOrd="1" destOrd="0" presId="urn:microsoft.com/office/officeart/2005/8/layout/hierarchy1"/>
    <dgm:cxn modelId="{C60012C6-F7A1-456A-9F89-BE5C124C4573}" type="presParOf" srcId="{0C782B5D-11E4-4090-A6CB-CB9C4817002E}" destId="{04F4CC62-2AA8-4148-889B-8986BB596EBC}" srcOrd="1" destOrd="0" presId="urn:microsoft.com/office/officeart/2005/8/layout/hierarchy1"/>
    <dgm:cxn modelId="{6E77B092-6B51-454A-B331-CC0FA1C054C6}" type="presParOf" srcId="{04F4CC62-2AA8-4148-889B-8986BB596EBC}" destId="{B6930D2E-A45E-4BAD-9677-A96474B479E5}" srcOrd="0" destOrd="0" presId="urn:microsoft.com/office/officeart/2005/8/layout/hierarchy1"/>
    <dgm:cxn modelId="{C3222E65-B64F-4E47-92B8-887CC8F50ABE}" type="presParOf" srcId="{B6930D2E-A45E-4BAD-9677-A96474B479E5}" destId="{33052A78-EC46-485A-A05A-1C575B87BD24}" srcOrd="0" destOrd="0" presId="urn:microsoft.com/office/officeart/2005/8/layout/hierarchy1"/>
    <dgm:cxn modelId="{190CC1AD-8C7C-4D9A-AEAA-528E80BBFF79}" type="presParOf" srcId="{B6930D2E-A45E-4BAD-9677-A96474B479E5}" destId="{3FB77897-0705-4C59-8196-D0EB906D2245}" srcOrd="1" destOrd="0" presId="urn:microsoft.com/office/officeart/2005/8/layout/hierarchy1"/>
    <dgm:cxn modelId="{041AB0FF-9DBA-47CB-A91A-781AECE690C5}" type="presParOf" srcId="{04F4CC62-2AA8-4148-889B-8986BB596EBC}" destId="{DCE68380-3972-4D3D-B636-65C54A702C3B}" srcOrd="1" destOrd="0" presId="urn:microsoft.com/office/officeart/2005/8/layout/hierarchy1"/>
    <dgm:cxn modelId="{791AA168-9DCB-47C5-9A5E-6966581136AD}" type="presParOf" srcId="{DCE68380-3972-4D3D-B636-65C54A702C3B}" destId="{4AD8D18D-6376-4250-AD17-22D4B0789A2E}" srcOrd="0" destOrd="0" presId="urn:microsoft.com/office/officeart/2005/8/layout/hierarchy1"/>
    <dgm:cxn modelId="{73E81DBA-C456-44F6-BCDD-1044745AF491}" type="presParOf" srcId="{DCE68380-3972-4D3D-B636-65C54A702C3B}" destId="{E51FD175-F486-4521-B876-9376FD477E09}" srcOrd="1" destOrd="0" presId="urn:microsoft.com/office/officeart/2005/8/layout/hierarchy1"/>
    <dgm:cxn modelId="{32FC131A-FF6A-482A-86BB-0BE51D8C92E2}" type="presParOf" srcId="{E51FD175-F486-4521-B876-9376FD477E09}" destId="{235030D3-559A-4484-8DFB-F5D4649F59BA}" srcOrd="0" destOrd="0" presId="urn:microsoft.com/office/officeart/2005/8/layout/hierarchy1"/>
    <dgm:cxn modelId="{4F0E7BD1-0A5B-4C6A-8279-87D8CDA8AB93}" type="presParOf" srcId="{235030D3-559A-4484-8DFB-F5D4649F59BA}" destId="{57373F33-8669-41EE-88A2-1FB2F45F3C36}" srcOrd="0" destOrd="0" presId="urn:microsoft.com/office/officeart/2005/8/layout/hierarchy1"/>
    <dgm:cxn modelId="{7D23131E-D35F-4DD5-87A8-EA54A5FC0F7D}" type="presParOf" srcId="{235030D3-559A-4484-8DFB-F5D4649F59BA}" destId="{2F1E1DA1-5BA0-4BAF-BFF6-E8BAEF4C6C2F}" srcOrd="1" destOrd="0" presId="urn:microsoft.com/office/officeart/2005/8/layout/hierarchy1"/>
    <dgm:cxn modelId="{3D16680E-4751-4862-9F46-CC8EA7D664B8}" type="presParOf" srcId="{E51FD175-F486-4521-B876-9376FD477E09}" destId="{753EE057-C079-4C65-80EB-13726C358798}" srcOrd="1" destOrd="0" presId="urn:microsoft.com/office/officeart/2005/8/layout/hierarchy1"/>
    <dgm:cxn modelId="{77B238DD-4ED5-4C0D-833E-94F00084E4F7}" type="presParOf" srcId="{753EE057-C079-4C65-80EB-13726C358798}" destId="{FD962658-9774-4DC2-AC42-CE62070859C8}" srcOrd="0" destOrd="0" presId="urn:microsoft.com/office/officeart/2005/8/layout/hierarchy1"/>
    <dgm:cxn modelId="{4176721D-4D86-4F49-812C-4EED3F84E269}" type="presParOf" srcId="{753EE057-C079-4C65-80EB-13726C358798}" destId="{E9FA238D-B00C-495B-AAE2-FF5B1570F33E}" srcOrd="1" destOrd="0" presId="urn:microsoft.com/office/officeart/2005/8/layout/hierarchy1"/>
    <dgm:cxn modelId="{5D523CAC-011D-4804-AFA9-26963E30CF73}" type="presParOf" srcId="{E9FA238D-B00C-495B-AAE2-FF5B1570F33E}" destId="{A026484E-4D76-4808-9F19-829A3FE73D62}" srcOrd="0" destOrd="0" presId="urn:microsoft.com/office/officeart/2005/8/layout/hierarchy1"/>
    <dgm:cxn modelId="{F77AFDE3-5FF5-415E-8DB4-34B2BE1D7076}" type="presParOf" srcId="{A026484E-4D76-4808-9F19-829A3FE73D62}" destId="{7A3DCD26-1AB3-4907-AA1B-AC233794E4CF}" srcOrd="0" destOrd="0" presId="urn:microsoft.com/office/officeart/2005/8/layout/hierarchy1"/>
    <dgm:cxn modelId="{C55F0357-795B-499C-B875-A6B8F5443AE5}" type="presParOf" srcId="{A026484E-4D76-4808-9F19-829A3FE73D62}" destId="{82BF40D3-66CE-425E-A95D-D3CC486D21A5}" srcOrd="1" destOrd="0" presId="urn:microsoft.com/office/officeart/2005/8/layout/hierarchy1"/>
    <dgm:cxn modelId="{2AF5D6CE-F6B2-4007-BD11-4DAA28556902}" type="presParOf" srcId="{E9FA238D-B00C-495B-AAE2-FF5B1570F33E}" destId="{9ED956A9-DFB0-400D-AD5F-BF70CD47E2DE}" srcOrd="1" destOrd="0" presId="urn:microsoft.com/office/officeart/2005/8/layout/hierarchy1"/>
    <dgm:cxn modelId="{DC1EA4DA-88DD-455A-AAEA-344BE7B18020}" type="presParOf" srcId="{DCE68380-3972-4D3D-B636-65C54A702C3B}" destId="{B672FD52-C520-4541-8419-6AEC9C093183}" srcOrd="2" destOrd="0" presId="urn:microsoft.com/office/officeart/2005/8/layout/hierarchy1"/>
    <dgm:cxn modelId="{F6BED72A-6BAD-4A68-AC1B-4338B397DF93}" type="presParOf" srcId="{DCE68380-3972-4D3D-B636-65C54A702C3B}" destId="{E8CC1FB5-CC40-49D9-B458-591BAC6378CF}" srcOrd="3" destOrd="0" presId="urn:microsoft.com/office/officeart/2005/8/layout/hierarchy1"/>
    <dgm:cxn modelId="{00DB1BF3-F67E-4FD9-B6DC-2CAC7846A9F4}" type="presParOf" srcId="{E8CC1FB5-CC40-49D9-B458-591BAC6378CF}" destId="{62D51E71-AB1A-4241-BE8D-836F0192DB18}" srcOrd="0" destOrd="0" presId="urn:microsoft.com/office/officeart/2005/8/layout/hierarchy1"/>
    <dgm:cxn modelId="{7378555C-5E3D-47E2-9F45-D4F6E28539FA}" type="presParOf" srcId="{62D51E71-AB1A-4241-BE8D-836F0192DB18}" destId="{EC88BBB8-3BC9-4D01-AE7A-6216C88E67E2}" srcOrd="0" destOrd="0" presId="urn:microsoft.com/office/officeart/2005/8/layout/hierarchy1"/>
    <dgm:cxn modelId="{2B56117D-9C55-43BC-8A39-D3185F44BA24}" type="presParOf" srcId="{62D51E71-AB1A-4241-BE8D-836F0192DB18}" destId="{10A6B1B2-4526-4178-9AB5-5342BCD61849}" srcOrd="1" destOrd="0" presId="urn:microsoft.com/office/officeart/2005/8/layout/hierarchy1"/>
    <dgm:cxn modelId="{EF0B495F-65EA-462A-8E09-7A34CF1066C3}" type="presParOf" srcId="{E8CC1FB5-CC40-49D9-B458-591BAC6378CF}" destId="{8BDE1FFE-7139-4028-BE3B-7A35FDE2F63D}" srcOrd="1" destOrd="0" presId="urn:microsoft.com/office/officeart/2005/8/layout/hierarchy1"/>
    <dgm:cxn modelId="{A65F841C-44C7-49B3-8E08-2B2E3211512A}" type="presParOf" srcId="{8BDE1FFE-7139-4028-BE3B-7A35FDE2F63D}" destId="{15323550-2078-46A5-9D94-DB797C946AF3}" srcOrd="0" destOrd="0" presId="urn:microsoft.com/office/officeart/2005/8/layout/hierarchy1"/>
    <dgm:cxn modelId="{69AD2BB4-DE2A-4DAD-8F9B-75E43813ED4C}" type="presParOf" srcId="{8BDE1FFE-7139-4028-BE3B-7A35FDE2F63D}" destId="{A9C62EA6-747C-48F9-A6EA-03616072C241}" srcOrd="1" destOrd="0" presId="urn:microsoft.com/office/officeart/2005/8/layout/hierarchy1"/>
    <dgm:cxn modelId="{44AEE521-265E-458D-8928-19C4C9CB708C}" type="presParOf" srcId="{A9C62EA6-747C-48F9-A6EA-03616072C241}" destId="{95B014CE-5D18-4599-8C83-943848A74B18}" srcOrd="0" destOrd="0" presId="urn:microsoft.com/office/officeart/2005/8/layout/hierarchy1"/>
    <dgm:cxn modelId="{0D21DD4C-8B63-4961-A252-9E0A7B52D736}" type="presParOf" srcId="{95B014CE-5D18-4599-8C83-943848A74B18}" destId="{0A6CF01D-43D6-41E5-9FA2-B79B3E8116AD}" srcOrd="0" destOrd="0" presId="urn:microsoft.com/office/officeart/2005/8/layout/hierarchy1"/>
    <dgm:cxn modelId="{10A13199-C94D-42A3-B8AE-641D393DDB72}" type="presParOf" srcId="{95B014CE-5D18-4599-8C83-943848A74B18}" destId="{E050DE6E-E0B4-48F2-85EB-B99978CDABF8}" srcOrd="1" destOrd="0" presId="urn:microsoft.com/office/officeart/2005/8/layout/hierarchy1"/>
    <dgm:cxn modelId="{C856863F-F87B-4699-A022-230EE4E23B6A}" type="presParOf" srcId="{A9C62EA6-747C-48F9-A6EA-03616072C241}" destId="{1A731255-0A8B-48FA-944D-8629DDFB8787}" srcOrd="1" destOrd="0" presId="urn:microsoft.com/office/officeart/2005/8/layout/hierarchy1"/>
    <dgm:cxn modelId="{34DD3DE0-F35C-4B03-BD32-67B0A0DEF21E}" type="presParOf" srcId="{DCE68380-3972-4D3D-B636-65C54A702C3B}" destId="{A1D7BC05-F66A-4C36-B395-CB260AD8050E}" srcOrd="4" destOrd="0" presId="urn:microsoft.com/office/officeart/2005/8/layout/hierarchy1"/>
    <dgm:cxn modelId="{AC8FB3BD-8248-44E7-97D8-1337DA2BAA52}" type="presParOf" srcId="{DCE68380-3972-4D3D-B636-65C54A702C3B}" destId="{57AB9562-D1EC-4ECF-A951-6B0D71FF09BF}" srcOrd="5" destOrd="0" presId="urn:microsoft.com/office/officeart/2005/8/layout/hierarchy1"/>
    <dgm:cxn modelId="{4699CCFA-FF6E-4D00-B4DD-F022A2B68ED0}" type="presParOf" srcId="{57AB9562-D1EC-4ECF-A951-6B0D71FF09BF}" destId="{07388BAA-0D4F-4D32-95E3-E30E07FCEE4D}" srcOrd="0" destOrd="0" presId="urn:microsoft.com/office/officeart/2005/8/layout/hierarchy1"/>
    <dgm:cxn modelId="{07406D1D-61B0-44DB-8952-2D14436C7BC9}" type="presParOf" srcId="{07388BAA-0D4F-4D32-95E3-E30E07FCEE4D}" destId="{18284DFA-9566-4C36-9E79-44AEBAD1EE70}" srcOrd="0" destOrd="0" presId="urn:microsoft.com/office/officeart/2005/8/layout/hierarchy1"/>
    <dgm:cxn modelId="{7B649127-ECDE-4220-8C05-C6C9B7BCF4EC}" type="presParOf" srcId="{07388BAA-0D4F-4D32-95E3-E30E07FCEE4D}" destId="{2D49B405-B9AB-445D-B50E-A681636804B7}" srcOrd="1" destOrd="0" presId="urn:microsoft.com/office/officeart/2005/8/layout/hierarchy1"/>
    <dgm:cxn modelId="{653775C3-D34E-4561-9667-9B6D12276FA8}" type="presParOf" srcId="{57AB9562-D1EC-4ECF-A951-6B0D71FF09BF}" destId="{8B4BF1A0-F24E-49C4-B2A0-B60466AD5061}" srcOrd="1" destOrd="0" presId="urn:microsoft.com/office/officeart/2005/8/layout/hierarchy1"/>
    <dgm:cxn modelId="{7688DAEF-0D15-429E-88AD-68324E4E115A}" type="presParOf" srcId="{8B4BF1A0-F24E-49C4-B2A0-B60466AD5061}" destId="{AF616842-8553-4F71-BE49-6B465F026319}" srcOrd="0" destOrd="0" presId="urn:microsoft.com/office/officeart/2005/8/layout/hierarchy1"/>
    <dgm:cxn modelId="{67B22E55-2DCF-4290-970B-A0AA5F750E14}" type="presParOf" srcId="{8B4BF1A0-F24E-49C4-B2A0-B60466AD5061}" destId="{B7946628-3131-4D06-BB4A-57CE39ABD734}" srcOrd="1" destOrd="0" presId="urn:microsoft.com/office/officeart/2005/8/layout/hierarchy1"/>
    <dgm:cxn modelId="{9BE7258D-79BE-43F1-AD76-BA33FC7BBBC0}" type="presParOf" srcId="{B7946628-3131-4D06-BB4A-57CE39ABD734}" destId="{C0293A4F-E251-4197-AD79-68EC17A1B0E2}" srcOrd="0" destOrd="0" presId="urn:microsoft.com/office/officeart/2005/8/layout/hierarchy1"/>
    <dgm:cxn modelId="{D9BC5D2E-85AE-4BF2-904A-F439FCC98CAC}" type="presParOf" srcId="{C0293A4F-E251-4197-AD79-68EC17A1B0E2}" destId="{676C6B2E-8CDB-462E-AACB-DF3EDA5085AB}" srcOrd="0" destOrd="0" presId="urn:microsoft.com/office/officeart/2005/8/layout/hierarchy1"/>
    <dgm:cxn modelId="{5892784B-EA2F-45BC-AE56-C10FA2564BC3}" type="presParOf" srcId="{C0293A4F-E251-4197-AD79-68EC17A1B0E2}" destId="{F456E00C-316C-4534-A52A-C1968EB61108}" srcOrd="1" destOrd="0" presId="urn:microsoft.com/office/officeart/2005/8/layout/hierarchy1"/>
    <dgm:cxn modelId="{69EA8AE2-A13A-4976-9F7B-F5B4AD047CA2}" type="presParOf" srcId="{B7946628-3131-4D06-BB4A-57CE39ABD734}" destId="{4E3DB224-6D16-40A1-84C7-873D3E87CE0A}" srcOrd="1" destOrd="0" presId="urn:microsoft.com/office/officeart/2005/8/layout/hierarchy1"/>
    <dgm:cxn modelId="{E76E75C6-59E3-4E48-9085-E3873F33667F}" type="presParOf" srcId="{DCE68380-3972-4D3D-B636-65C54A702C3B}" destId="{D1CB9C45-0602-4587-BEB0-9AF4693CADDE}" srcOrd="6" destOrd="0" presId="urn:microsoft.com/office/officeart/2005/8/layout/hierarchy1"/>
    <dgm:cxn modelId="{E4DC5C34-FB9C-4E10-9067-332E51F3D297}" type="presParOf" srcId="{DCE68380-3972-4D3D-B636-65C54A702C3B}" destId="{22065317-045F-4B53-94B6-815E2E18AD83}" srcOrd="7" destOrd="0" presId="urn:microsoft.com/office/officeart/2005/8/layout/hierarchy1"/>
    <dgm:cxn modelId="{334ECBF4-FF03-43E4-ADD9-F1D45373F2B8}" type="presParOf" srcId="{22065317-045F-4B53-94B6-815E2E18AD83}" destId="{6C34FA7F-CB78-4B39-83B4-B6F9BCD88764}" srcOrd="0" destOrd="0" presId="urn:microsoft.com/office/officeart/2005/8/layout/hierarchy1"/>
    <dgm:cxn modelId="{8FCFD68C-F2A4-4D79-BFD7-1C71D1294084}" type="presParOf" srcId="{6C34FA7F-CB78-4B39-83B4-B6F9BCD88764}" destId="{EF25C10C-9438-4D59-8CEB-C6E9CB0D46AC}" srcOrd="0" destOrd="0" presId="urn:microsoft.com/office/officeart/2005/8/layout/hierarchy1"/>
    <dgm:cxn modelId="{4DF2A1BE-947F-4388-A942-07E93AD6F5B5}" type="presParOf" srcId="{6C34FA7F-CB78-4B39-83B4-B6F9BCD88764}" destId="{6DBB3961-55D1-444D-B8D3-A729A99E8DD6}" srcOrd="1" destOrd="0" presId="urn:microsoft.com/office/officeart/2005/8/layout/hierarchy1"/>
    <dgm:cxn modelId="{3E870132-A3E6-4524-ABF4-3AE652920741}" type="presParOf" srcId="{22065317-045F-4B53-94B6-815E2E18AD83}" destId="{06AE21C3-CBF9-46E0-B7C3-2B30A59E065B}" srcOrd="1" destOrd="0" presId="urn:microsoft.com/office/officeart/2005/8/layout/hierarchy1"/>
    <dgm:cxn modelId="{DE2C0B0E-E448-49F2-9EEF-95CA0FD170BB}" type="presParOf" srcId="{06AE21C3-CBF9-46E0-B7C3-2B30A59E065B}" destId="{88D43651-3B34-4CF3-A3C6-F808EE08EFDA}" srcOrd="0" destOrd="0" presId="urn:microsoft.com/office/officeart/2005/8/layout/hierarchy1"/>
    <dgm:cxn modelId="{D7553A85-BEC6-4BD1-8907-569B5F5AEF60}" type="presParOf" srcId="{06AE21C3-CBF9-46E0-B7C3-2B30A59E065B}" destId="{A133CC0E-5DFD-49FA-999A-BBBA30A8FCE4}" srcOrd="1" destOrd="0" presId="urn:microsoft.com/office/officeart/2005/8/layout/hierarchy1"/>
    <dgm:cxn modelId="{EAFAA512-F451-421D-BF87-4624427DB689}" type="presParOf" srcId="{A133CC0E-5DFD-49FA-999A-BBBA30A8FCE4}" destId="{26ACF6AF-BD23-4264-B403-9BED4D68093E}" srcOrd="0" destOrd="0" presId="urn:microsoft.com/office/officeart/2005/8/layout/hierarchy1"/>
    <dgm:cxn modelId="{947851EA-AACF-4B91-837B-2B471A9FBE97}" type="presParOf" srcId="{26ACF6AF-BD23-4264-B403-9BED4D68093E}" destId="{4B4A2DC4-B46C-487D-9B58-816814023F0B}" srcOrd="0" destOrd="0" presId="urn:microsoft.com/office/officeart/2005/8/layout/hierarchy1"/>
    <dgm:cxn modelId="{BCB627EB-B9E6-4ABC-A4D6-C465C3F36780}" type="presParOf" srcId="{26ACF6AF-BD23-4264-B403-9BED4D68093E}" destId="{6557B85B-924F-4733-B8BD-7F7BF2E974FF}" srcOrd="1" destOrd="0" presId="urn:microsoft.com/office/officeart/2005/8/layout/hierarchy1"/>
    <dgm:cxn modelId="{DBFFB58E-D548-4AE2-9E28-1E95392F1AA4}" type="presParOf" srcId="{A133CC0E-5DFD-49FA-999A-BBBA30A8FCE4}" destId="{F917248A-6877-4C69-BED4-41B5294156DD}" srcOrd="1" destOrd="0" presId="urn:microsoft.com/office/officeart/2005/8/layout/hierarchy1"/>
    <dgm:cxn modelId="{00D6367B-FE5F-4530-9A66-7401A8D58632}" type="presParOf" srcId="{DCE68380-3972-4D3D-B636-65C54A702C3B}" destId="{9BC7A26A-82CB-4C67-9A73-6DF4292FCF99}" srcOrd="8" destOrd="0" presId="urn:microsoft.com/office/officeart/2005/8/layout/hierarchy1"/>
    <dgm:cxn modelId="{1612C349-006A-46F1-B882-510D80A6387F}" type="presParOf" srcId="{DCE68380-3972-4D3D-B636-65C54A702C3B}" destId="{609D0D72-0737-4A5E-ABF6-10DE8FA085CF}" srcOrd="9" destOrd="0" presId="urn:microsoft.com/office/officeart/2005/8/layout/hierarchy1"/>
    <dgm:cxn modelId="{E9B8FE82-B845-495B-A5C3-8C842D761925}" type="presParOf" srcId="{609D0D72-0737-4A5E-ABF6-10DE8FA085CF}" destId="{99E7FAB7-653C-46F1-8A3F-3CC939C30F24}" srcOrd="0" destOrd="0" presId="urn:microsoft.com/office/officeart/2005/8/layout/hierarchy1"/>
    <dgm:cxn modelId="{F3CF5C02-D90E-450B-910C-673759BF8960}" type="presParOf" srcId="{99E7FAB7-653C-46F1-8A3F-3CC939C30F24}" destId="{D47338C7-98B3-4EEA-A84C-C5A5C449E123}" srcOrd="0" destOrd="0" presId="urn:microsoft.com/office/officeart/2005/8/layout/hierarchy1"/>
    <dgm:cxn modelId="{372052ED-4658-4E36-8F9B-308269BFFF38}" type="presParOf" srcId="{99E7FAB7-653C-46F1-8A3F-3CC939C30F24}" destId="{EFCACD2E-4CD0-4130-B0FE-2E8D84989A9C}" srcOrd="1" destOrd="0" presId="urn:microsoft.com/office/officeart/2005/8/layout/hierarchy1"/>
    <dgm:cxn modelId="{C6EB7578-DD2A-46D8-864E-29DB19FD3895}" type="presParOf" srcId="{609D0D72-0737-4A5E-ABF6-10DE8FA085CF}" destId="{A986B53B-A37F-4891-80DB-93A34BB48BDF}" srcOrd="1" destOrd="0" presId="urn:microsoft.com/office/officeart/2005/8/layout/hierarchy1"/>
    <dgm:cxn modelId="{51100581-CADE-46A7-9BA0-2CD3D92C189F}" type="presParOf" srcId="{A986B53B-A37F-4891-80DB-93A34BB48BDF}" destId="{0E702D02-9D37-4C0B-82D6-BCCCAE3DDC72}" srcOrd="0" destOrd="0" presId="urn:microsoft.com/office/officeart/2005/8/layout/hierarchy1"/>
    <dgm:cxn modelId="{CB6A7313-AFB3-4587-82CA-941AE60FF22C}" type="presParOf" srcId="{A986B53B-A37F-4891-80DB-93A34BB48BDF}" destId="{1AEAAB79-3DA7-4BD9-B271-2AFBF0D1ADE8}" srcOrd="1" destOrd="0" presId="urn:microsoft.com/office/officeart/2005/8/layout/hierarchy1"/>
    <dgm:cxn modelId="{717306F7-970C-4A5C-A95E-82F330503D5E}" type="presParOf" srcId="{1AEAAB79-3DA7-4BD9-B271-2AFBF0D1ADE8}" destId="{A238D182-1DEA-4667-A1D2-FB2FF989931F}" srcOrd="0" destOrd="0" presId="urn:microsoft.com/office/officeart/2005/8/layout/hierarchy1"/>
    <dgm:cxn modelId="{7071BB79-1B40-4E62-B3FD-7E4DB1935538}" type="presParOf" srcId="{A238D182-1DEA-4667-A1D2-FB2FF989931F}" destId="{8BC0C154-88E9-48DF-92A7-E94A874DD40B}" srcOrd="0" destOrd="0" presId="urn:microsoft.com/office/officeart/2005/8/layout/hierarchy1"/>
    <dgm:cxn modelId="{B59F70CD-6AA5-4EC7-9E03-DA3BC24DEFFF}" type="presParOf" srcId="{A238D182-1DEA-4667-A1D2-FB2FF989931F}" destId="{C90FDDD5-CE36-4A74-9596-1360ABD993AE}" srcOrd="1" destOrd="0" presId="urn:microsoft.com/office/officeart/2005/8/layout/hierarchy1"/>
    <dgm:cxn modelId="{E8E88F31-40AC-4755-9FEF-116161EF8CD5}" type="presParOf" srcId="{1AEAAB79-3DA7-4BD9-B271-2AFBF0D1ADE8}" destId="{969E3EFB-BDB9-45E2-BDDF-EB062970C9C7}" srcOrd="1" destOrd="0" presId="urn:microsoft.com/office/officeart/2005/8/layout/hierarchy1"/>
    <dgm:cxn modelId="{D07CB823-F150-4A6D-A915-33812638076A}" type="presParOf" srcId="{0C782B5D-11E4-4090-A6CB-CB9C4817002E}" destId="{92FE3864-D8A0-4C2E-8CD4-1D2DE3F9536C}" srcOrd="2" destOrd="0" presId="urn:microsoft.com/office/officeart/2005/8/layout/hierarchy1"/>
    <dgm:cxn modelId="{B2674FA7-85C1-48F1-AFF9-52B341BE2D48}" type="presParOf" srcId="{92FE3864-D8A0-4C2E-8CD4-1D2DE3F9536C}" destId="{EC0F8A28-99AB-4ECC-ABCD-E35FB05D0B7E}" srcOrd="0" destOrd="0" presId="urn:microsoft.com/office/officeart/2005/8/layout/hierarchy1"/>
    <dgm:cxn modelId="{205CCBCB-B360-4C16-AE40-A7FCA611CECA}" type="presParOf" srcId="{EC0F8A28-99AB-4ECC-ABCD-E35FB05D0B7E}" destId="{38CD24E7-3792-49B3-AA98-7DFF76F93C96}" srcOrd="0" destOrd="0" presId="urn:microsoft.com/office/officeart/2005/8/layout/hierarchy1"/>
    <dgm:cxn modelId="{30720789-5583-4AFF-9AFD-5F0D6220CF41}" type="presParOf" srcId="{EC0F8A28-99AB-4ECC-ABCD-E35FB05D0B7E}" destId="{16045135-7C7A-48DC-BFFB-6F5918098F52}" srcOrd="1" destOrd="0" presId="urn:microsoft.com/office/officeart/2005/8/layout/hierarchy1"/>
    <dgm:cxn modelId="{4D568DFC-7393-4229-92F0-F068DBCA5E6A}" type="presParOf" srcId="{92FE3864-D8A0-4C2E-8CD4-1D2DE3F9536C}" destId="{37485E49-7831-48E8-82C3-4EE0438C50A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C7D07F-794A-428B-AC20-8F7934E642B0}">
      <dsp:nvSpPr>
        <dsp:cNvPr id="0" name=""/>
        <dsp:cNvSpPr/>
      </dsp:nvSpPr>
      <dsp:spPr>
        <a:xfrm>
          <a:off x="1231277" y="1826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збір оперативної інформації про стан справ</a:t>
          </a:r>
          <a:endParaRPr lang="ru-RU" sz="1400" kern="1200" dirty="0"/>
        </a:p>
      </dsp:txBody>
      <dsp:txXfrm>
        <a:off x="1231277" y="1826"/>
        <a:ext cx="2398473" cy="1439084"/>
      </dsp:txXfrm>
    </dsp:sp>
    <dsp:sp modelId="{8092C170-7325-4A98-902E-4375CC52689E}">
      <dsp:nvSpPr>
        <dsp:cNvPr id="0" name=""/>
        <dsp:cNvSpPr/>
      </dsp:nvSpPr>
      <dsp:spPr>
        <a:xfrm>
          <a:off x="3869598" y="1826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своєчасне виявлення, виправлення, попередження помилок, недоліків в організації й здійсненні  освітнього процесу</a:t>
          </a:r>
          <a:endParaRPr lang="ru-RU" sz="1400" kern="1200" dirty="0"/>
        </a:p>
      </dsp:txBody>
      <dsp:txXfrm>
        <a:off x="3869598" y="1826"/>
        <a:ext cx="2398473" cy="1439084"/>
      </dsp:txXfrm>
    </dsp:sp>
    <dsp:sp modelId="{3E55D39B-D98A-40E0-8AFC-855E2DD2A0C6}">
      <dsp:nvSpPr>
        <dsp:cNvPr id="0" name=""/>
        <dsp:cNvSpPr/>
      </dsp:nvSpPr>
      <dsp:spPr>
        <a:xfrm>
          <a:off x="1231277" y="1680757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допомога педагогам у підвищенні педагогічної майстерності, в оволодінні сучасними технологіями, ефективними методами навчання і виховання</a:t>
          </a:r>
          <a:endParaRPr lang="ru-RU" sz="1400" kern="1200" dirty="0"/>
        </a:p>
      </dsp:txBody>
      <dsp:txXfrm>
        <a:off x="1231277" y="1680757"/>
        <a:ext cx="2398473" cy="1439084"/>
      </dsp:txXfrm>
    </dsp:sp>
    <dsp:sp modelId="{C9056835-81B7-45AE-9B5C-F233E9464B79}">
      <dsp:nvSpPr>
        <dsp:cNvPr id="0" name=""/>
        <dsp:cNvSpPr/>
      </dsp:nvSpPr>
      <dsp:spPr>
        <a:xfrm>
          <a:off x="3869598" y="1680757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підвищення рівня результативності вихованців гуртка </a:t>
          </a:r>
          <a:endParaRPr lang="ru-RU" sz="1400" kern="1200" dirty="0"/>
        </a:p>
      </dsp:txBody>
      <dsp:txXfrm>
        <a:off x="3869598" y="1680757"/>
        <a:ext cx="2398473" cy="1439084"/>
      </dsp:txXfrm>
    </dsp:sp>
    <dsp:sp modelId="{FA36B8F1-FDE3-4D40-BD66-722D6DD10374}">
      <dsp:nvSpPr>
        <dsp:cNvPr id="0" name=""/>
        <dsp:cNvSpPr/>
      </dsp:nvSpPr>
      <dsp:spPr>
        <a:xfrm>
          <a:off x="1231277" y="3359689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atin typeface="Arial" pitchFamily="34" charset="0"/>
              <a:cs typeface="Arial" pitchFamily="34" charset="0"/>
            </a:rPr>
            <a:t>забезпечення створення комфортного освітнього середовища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231277" y="3359689"/>
        <a:ext cx="2398473" cy="1439084"/>
      </dsp:txXfrm>
    </dsp:sp>
    <dsp:sp modelId="{0673EDB8-C60E-43EB-982A-B94677B64817}">
      <dsp:nvSpPr>
        <dsp:cNvPr id="0" name=""/>
        <dsp:cNvSpPr/>
      </dsp:nvSpPr>
      <dsp:spPr>
        <a:xfrm>
          <a:off x="3869598" y="3359689"/>
          <a:ext cx="2398473" cy="14390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4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поширення педагогічного досвіду</a:t>
          </a:r>
          <a:endParaRPr lang="ru-RU" sz="1400" kern="1200" dirty="0"/>
        </a:p>
      </dsp:txBody>
      <dsp:txXfrm>
        <a:off x="3869598" y="3359689"/>
        <a:ext cx="2398473" cy="143908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642C01-44DB-47CC-B320-74DFF15DF52C}">
      <dsp:nvSpPr>
        <dsp:cNvPr id="0" name=""/>
        <dsp:cNvSpPr/>
      </dsp:nvSpPr>
      <dsp:spPr>
        <a:xfrm rot="5400000">
          <a:off x="4792488" y="-2014636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заняття</a:t>
          </a:r>
          <a:r>
            <a:rPr kumimoji="0" lang="uk-UA" sz="1600" b="0" i="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гуртка</a:t>
          </a: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, виховний</a:t>
          </a:r>
          <a:r>
            <a:rPr kumimoji="0" lang="uk-UA" sz="1600" b="0" i="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захід</a:t>
          </a:r>
          <a:r>
            <a:rPr lang="uk-UA" sz="1600" kern="1200" dirty="0" smtClean="0">
              <a:latin typeface="Arial" pitchFamily="34" charset="0"/>
              <a:ea typeface="Times New Roman" pitchFamily="18" charset="0"/>
            </a:rPr>
            <a:t>, концерт, репетиція, майстер клас, турнір</a:t>
          </a:r>
          <a:endParaRPr lang="ru-RU" sz="1600" kern="1200" dirty="0"/>
        </a:p>
      </dsp:txBody>
      <dsp:txXfrm rot="5400000">
        <a:off x="4792488" y="-2014636"/>
        <a:ext cx="614139" cy="4799584"/>
      </dsp:txXfrm>
    </dsp:sp>
    <dsp:sp modelId="{1D245597-1CC4-470B-B2B9-2804CDAF2A4C}">
      <dsp:nvSpPr>
        <dsp:cNvPr id="0" name=""/>
        <dsp:cNvSpPr/>
      </dsp:nvSpPr>
      <dsp:spPr>
        <a:xfrm>
          <a:off x="0" y="1318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Спостереження</a:t>
          </a:r>
          <a:endParaRPr lang="ru-RU" sz="2100" kern="1200" dirty="0"/>
        </a:p>
      </dsp:txBody>
      <dsp:txXfrm>
        <a:off x="0" y="1318"/>
        <a:ext cx="2699766" cy="767674"/>
      </dsp:txXfrm>
    </dsp:sp>
    <dsp:sp modelId="{B4F88B1A-5EB7-41D2-B448-950B67E556C7}">
      <dsp:nvSpPr>
        <dsp:cNvPr id="0" name=""/>
        <dsp:cNvSpPr/>
      </dsp:nvSpPr>
      <dsp:spPr>
        <a:xfrm rot="5400000">
          <a:off x="4792488" y="-1208578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визначення</a:t>
          </a:r>
          <a:r>
            <a:rPr kumimoji="0" lang="uk-UA" sz="1600" b="0" i="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рівня успішності гуртка, </a:t>
          </a: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встановлення причин, визначення тенденцій розвитку</a:t>
          </a:r>
          <a:endParaRPr lang="ru-RU" sz="1600" kern="1200" dirty="0"/>
        </a:p>
      </dsp:txBody>
      <dsp:txXfrm rot="5400000">
        <a:off x="4792488" y="-1208578"/>
        <a:ext cx="614139" cy="4799584"/>
      </dsp:txXfrm>
    </dsp:sp>
    <dsp:sp modelId="{BCE7F6BE-214E-4E45-92DD-DD4A2971CC54}">
      <dsp:nvSpPr>
        <dsp:cNvPr id="0" name=""/>
        <dsp:cNvSpPr/>
      </dsp:nvSpPr>
      <dsp:spPr>
        <a:xfrm>
          <a:off x="0" y="807376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Аналіз</a:t>
          </a:r>
          <a:endParaRPr lang="ru-RU" sz="2100" kern="1200" dirty="0"/>
        </a:p>
      </dsp:txBody>
      <dsp:txXfrm>
        <a:off x="0" y="807376"/>
        <a:ext cx="2699766" cy="767674"/>
      </dsp:txXfrm>
    </dsp:sp>
    <dsp:sp modelId="{4A99FB8A-4232-424A-A635-6E1590A531EB}">
      <dsp:nvSpPr>
        <dsp:cNvPr id="0" name=""/>
        <dsp:cNvSpPr/>
      </dsp:nvSpPr>
      <dsp:spPr>
        <a:xfrm rot="5400000">
          <a:off x="4792488" y="-402520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обговорення певної теми</a:t>
          </a:r>
          <a:endParaRPr lang="ru-RU" sz="1600" kern="1200" dirty="0"/>
        </a:p>
      </dsp:txBody>
      <dsp:txXfrm rot="5400000">
        <a:off x="4792488" y="-402520"/>
        <a:ext cx="614139" cy="4799584"/>
      </dsp:txXfrm>
    </dsp:sp>
    <dsp:sp modelId="{2CED11F0-9FFC-456D-885A-F4657163E180}">
      <dsp:nvSpPr>
        <dsp:cNvPr id="0" name=""/>
        <dsp:cNvSpPr/>
      </dsp:nvSpPr>
      <dsp:spPr>
        <a:xfrm>
          <a:off x="0" y="1613434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Бесіда</a:t>
          </a:r>
          <a:endParaRPr lang="ru-RU" sz="2100" kern="1200" dirty="0"/>
        </a:p>
      </dsp:txBody>
      <dsp:txXfrm>
        <a:off x="0" y="1613434"/>
        <a:ext cx="2699766" cy="767674"/>
      </dsp:txXfrm>
    </dsp:sp>
    <dsp:sp modelId="{0C0CB9F6-8B47-49B3-A7C1-0A9F5F065934}">
      <dsp:nvSpPr>
        <dsp:cNvPr id="0" name=""/>
        <dsp:cNvSpPr/>
      </dsp:nvSpPr>
      <dsp:spPr>
        <a:xfrm rot="5400000">
          <a:off x="4792488" y="403536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обговорення певної теми</a:t>
          </a:r>
          <a:endParaRPr lang="ru-RU" sz="1600" kern="1200" dirty="0"/>
        </a:p>
      </dsp:txBody>
      <dsp:txXfrm rot="5400000">
        <a:off x="4792488" y="403536"/>
        <a:ext cx="614139" cy="4799584"/>
      </dsp:txXfrm>
    </dsp:sp>
    <dsp:sp modelId="{C9F07F6F-8B0F-4C65-9FB3-C96A9393D6A5}">
      <dsp:nvSpPr>
        <dsp:cNvPr id="0" name=""/>
        <dsp:cNvSpPr/>
      </dsp:nvSpPr>
      <dsp:spPr>
        <a:xfrm>
          <a:off x="0" y="2419491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Анкетування</a:t>
          </a:r>
          <a:endParaRPr lang="ru-RU" sz="2100" kern="1200" dirty="0"/>
        </a:p>
      </dsp:txBody>
      <dsp:txXfrm>
        <a:off x="0" y="2419491"/>
        <a:ext cx="2699766" cy="767674"/>
      </dsp:txXfrm>
    </dsp:sp>
    <dsp:sp modelId="{5221E20C-1125-41C2-AF37-CF290BF9821F}">
      <dsp:nvSpPr>
        <dsp:cNvPr id="0" name=""/>
        <dsp:cNvSpPr/>
      </dsp:nvSpPr>
      <dsp:spPr>
        <a:xfrm rot="5400000">
          <a:off x="4792488" y="1209594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нормативна, журнали</a:t>
          </a:r>
          <a:r>
            <a:rPr kumimoji="0" lang="uk-UA" sz="1600" b="0" i="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 роботи керівників гуртків, журнали техніки безпеки</a:t>
          </a:r>
          <a:endParaRPr lang="ru-RU" sz="1600" kern="1200" dirty="0"/>
        </a:p>
      </dsp:txBody>
      <dsp:txXfrm rot="5400000">
        <a:off x="4792488" y="1209594"/>
        <a:ext cx="614139" cy="4799584"/>
      </dsp:txXfrm>
    </dsp:sp>
    <dsp:sp modelId="{C470A56D-883F-40A5-8024-8B95A82D2F76}">
      <dsp:nvSpPr>
        <dsp:cNvPr id="0" name=""/>
        <dsp:cNvSpPr/>
      </dsp:nvSpPr>
      <dsp:spPr>
        <a:xfrm>
          <a:off x="0" y="3225549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Вивчення документації</a:t>
          </a:r>
          <a:endParaRPr lang="ru-RU" sz="2100" kern="1200" dirty="0"/>
        </a:p>
      </dsp:txBody>
      <dsp:txXfrm>
        <a:off x="0" y="3225549"/>
        <a:ext cx="2699766" cy="767674"/>
      </dsp:txXfrm>
    </dsp:sp>
    <dsp:sp modelId="{228FA59D-E5B9-43B9-907E-6F668CA92D8F}">
      <dsp:nvSpPr>
        <dsp:cNvPr id="0" name=""/>
        <dsp:cNvSpPr/>
      </dsp:nvSpPr>
      <dsp:spPr>
        <a:xfrm rot="5400000">
          <a:off x="4792488" y="2015652"/>
          <a:ext cx="614139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uk-UA" sz="1600" u="none" strike="noStrike" kern="1200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участь в конкурсах, фестивалях, турнірах, змаганнях, концертах, виставках, виховних та презентаційних заходах</a:t>
          </a:r>
          <a:endParaRPr lang="ru-RU" sz="1600" kern="1200" dirty="0"/>
        </a:p>
      </dsp:txBody>
      <dsp:txXfrm rot="5400000">
        <a:off x="4792488" y="2015652"/>
        <a:ext cx="614139" cy="4799584"/>
      </dsp:txXfrm>
    </dsp:sp>
    <dsp:sp modelId="{3A2D11A2-BE03-4602-8108-268B0AF2590A}">
      <dsp:nvSpPr>
        <dsp:cNvPr id="0" name=""/>
        <dsp:cNvSpPr/>
      </dsp:nvSpPr>
      <dsp:spPr>
        <a:xfrm>
          <a:off x="0" y="4031607"/>
          <a:ext cx="2699766" cy="7676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Вивчення успішності вихованців гуртка</a:t>
          </a:r>
          <a:endParaRPr lang="ru-RU" sz="2100" kern="1200" dirty="0"/>
        </a:p>
      </dsp:txBody>
      <dsp:txXfrm>
        <a:off x="0" y="4031607"/>
        <a:ext cx="2699766" cy="7676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036779-631D-43BB-BBB1-8BFEBB4307A7}">
      <dsp:nvSpPr>
        <dsp:cNvPr id="0" name=""/>
        <dsp:cNvSpPr/>
      </dsp:nvSpPr>
      <dsp:spPr>
        <a:xfrm>
          <a:off x="3005700" y="2498"/>
          <a:ext cx="1975602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Відвідуваність гуртків</a:t>
          </a:r>
          <a:endParaRPr lang="ru-RU" sz="1600" kern="1200" dirty="0">
            <a:latin typeface="Arial Black" pitchFamily="34" charset="0"/>
          </a:endParaRPr>
        </a:p>
      </dsp:txBody>
      <dsp:txXfrm>
        <a:off x="3005700" y="2498"/>
        <a:ext cx="1975602" cy="746181"/>
      </dsp:txXfrm>
    </dsp:sp>
    <dsp:sp modelId="{94D4A5CF-5B8A-4BD5-B81A-E07632554156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3179130" y="276159"/>
              </a:moveTo>
              <a:arcTo wR="2130188" hR="2130188" stAng="17969978" swAng="33767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29330-C223-458C-8872-B5B7A1C98EA6}">
      <dsp:nvSpPr>
        <dsp:cNvPr id="0" name=""/>
        <dsp:cNvSpPr/>
      </dsp:nvSpPr>
      <dsp:spPr>
        <a:xfrm>
          <a:off x="4892896" y="804536"/>
          <a:ext cx="1532106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Times New Roman" pitchFamily="18" charset="0"/>
            </a:rPr>
            <a:t>Освітня діяльність</a:t>
          </a:r>
          <a:endParaRPr lang="ru-RU" sz="1600" b="0" kern="1200" dirty="0">
            <a:latin typeface="Arial Black" pitchFamily="34" charset="0"/>
          </a:endParaRPr>
        </a:p>
      </dsp:txBody>
      <dsp:txXfrm>
        <a:off x="4892896" y="804536"/>
        <a:ext cx="1532106" cy="746181"/>
      </dsp:txXfrm>
    </dsp:sp>
    <dsp:sp modelId="{73F9110F-0DD9-4B9A-B55B-8278456D5C90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4121133" y="1372668"/>
              </a:moveTo>
              <a:arcTo wR="2130188" hR="2130188" stAng="20350143" swAng="10643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F94C9-9E17-49D1-AAD8-831501FEE876}">
      <dsp:nvSpPr>
        <dsp:cNvPr id="0" name=""/>
        <dsp:cNvSpPr/>
      </dsp:nvSpPr>
      <dsp:spPr>
        <a:xfrm>
          <a:off x="5324943" y="2606698"/>
          <a:ext cx="1490675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Методична робота</a:t>
          </a:r>
          <a:endParaRPr lang="ru-RU" sz="1600" kern="1200" dirty="0">
            <a:latin typeface="Arial Black" pitchFamily="34" charset="0"/>
          </a:endParaRPr>
        </a:p>
      </dsp:txBody>
      <dsp:txXfrm>
        <a:off x="5324943" y="2606698"/>
        <a:ext cx="1490675" cy="746181"/>
      </dsp:txXfrm>
    </dsp:sp>
    <dsp:sp modelId="{0400BC71-A0CE-4B9A-B22B-136766611C58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4010646" y="3130976"/>
              </a:moveTo>
              <a:arcTo wR="2130188" hR="2130188" stAng="1681326" swAng="8355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FB551-A49F-48BE-92FB-D8BB762C67CE}">
      <dsp:nvSpPr>
        <dsp:cNvPr id="0" name=""/>
        <dsp:cNvSpPr/>
      </dsp:nvSpPr>
      <dsp:spPr>
        <a:xfrm>
          <a:off x="4178329" y="4051919"/>
          <a:ext cx="1478851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Виховна робота</a:t>
          </a:r>
          <a:endParaRPr lang="ru-RU" sz="1600" kern="1200" dirty="0">
            <a:latin typeface="Arial Black" pitchFamily="34" charset="0"/>
          </a:endParaRPr>
        </a:p>
      </dsp:txBody>
      <dsp:txXfrm>
        <a:off x="4178329" y="4051919"/>
        <a:ext cx="1478851" cy="746181"/>
      </dsp:txXfrm>
    </dsp:sp>
    <dsp:sp modelId="{86DAD48F-F914-4A14-9C36-2A7342ADAFA6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2295718" y="4253934"/>
              </a:moveTo>
              <a:arcTo wR="2130188" hR="2130188" stAng="5132593" swAng="937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B1D5E-D5AF-4C22-9C90-F5080D6EF825}">
      <dsp:nvSpPr>
        <dsp:cNvPr id="0" name=""/>
        <dsp:cNvSpPr/>
      </dsp:nvSpPr>
      <dsp:spPr>
        <a:xfrm>
          <a:off x="2056782" y="4051919"/>
          <a:ext cx="2024930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Навчально-матеріальна база</a:t>
          </a:r>
          <a:endParaRPr lang="ru-RU" sz="1600" kern="1200" dirty="0">
            <a:latin typeface="Arial Black" pitchFamily="34" charset="0"/>
          </a:endParaRPr>
        </a:p>
      </dsp:txBody>
      <dsp:txXfrm>
        <a:off x="2056782" y="4051919"/>
        <a:ext cx="2024930" cy="746181"/>
      </dsp:txXfrm>
    </dsp:sp>
    <dsp:sp modelId="{BB1A408F-95E0-44BE-8141-079D50E0B60E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545848" y="3554116"/>
              </a:moveTo>
              <a:arcTo wR="2130188" hR="2130188" stAng="8283139" swAng="83553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773DDD-7E2B-48AB-B578-3F72AF426DD2}">
      <dsp:nvSpPr>
        <dsp:cNvPr id="0" name=""/>
        <dsp:cNvSpPr/>
      </dsp:nvSpPr>
      <dsp:spPr>
        <a:xfrm>
          <a:off x="683730" y="2606698"/>
          <a:ext cx="2465981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Результативність роботи гуртків</a:t>
          </a:r>
          <a:endParaRPr lang="ru-RU" sz="1600" kern="1200" dirty="0">
            <a:latin typeface="Arial Black" pitchFamily="34" charset="0"/>
          </a:endParaRPr>
        </a:p>
      </dsp:txBody>
      <dsp:txXfrm>
        <a:off x="683730" y="2606698"/>
        <a:ext cx="2465981" cy="746181"/>
      </dsp:txXfrm>
    </dsp:sp>
    <dsp:sp modelId="{4883E88A-FE32-47B0-9754-12F6C6664A8B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3099" y="2015319"/>
              </a:moveTo>
              <a:arcTo wR="2130188" hR="2130188" stAng="10985468" swAng="10643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05158-C1D1-41BC-B640-AB0C6EE1A34B}">
      <dsp:nvSpPr>
        <dsp:cNvPr id="0" name=""/>
        <dsp:cNvSpPr/>
      </dsp:nvSpPr>
      <dsp:spPr>
        <a:xfrm>
          <a:off x="1508516" y="804536"/>
          <a:ext cx="1639074" cy="7461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Arial Black" pitchFamily="34" charset="0"/>
            </a:rPr>
            <a:t>Охорона праці</a:t>
          </a:r>
          <a:endParaRPr lang="ru-RU" sz="1600" kern="1200" dirty="0">
            <a:latin typeface="Arial Black" pitchFamily="34" charset="0"/>
          </a:endParaRPr>
        </a:p>
      </dsp:txBody>
      <dsp:txXfrm>
        <a:off x="1508516" y="804536"/>
        <a:ext cx="1639074" cy="746181"/>
      </dsp:txXfrm>
    </dsp:sp>
    <dsp:sp modelId="{CDD3EE0F-EAF3-4DA4-A6C3-40B133F208A8}">
      <dsp:nvSpPr>
        <dsp:cNvPr id="0" name=""/>
        <dsp:cNvSpPr/>
      </dsp:nvSpPr>
      <dsp:spPr>
        <a:xfrm>
          <a:off x="1863313" y="375589"/>
          <a:ext cx="4260376" cy="4260376"/>
        </a:xfrm>
        <a:custGeom>
          <a:avLst/>
          <a:gdLst/>
          <a:ahLst/>
          <a:cxnLst/>
          <a:rect l="0" t="0" r="0" b="0"/>
          <a:pathLst>
            <a:path>
              <a:moveTo>
                <a:pt x="904479" y="387965"/>
              </a:moveTo>
              <a:arcTo wR="2130188" hR="2130188" stAng="14092344" swAng="33767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2D5289-085A-4672-B219-880A96554FDE}">
      <dsp:nvSpPr>
        <dsp:cNvPr id="0" name=""/>
        <dsp:cNvSpPr/>
      </dsp:nvSpPr>
      <dsp:spPr>
        <a:xfrm>
          <a:off x="0" y="280799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D8C9E-98D5-4A1C-A7DF-647B9B4FCAF4}">
      <dsp:nvSpPr>
        <dsp:cNvPr id="0" name=""/>
        <dsp:cNvSpPr/>
      </dsp:nvSpPr>
      <dsp:spPr>
        <a:xfrm>
          <a:off x="374967" y="59399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визначення мети і об'єкта контролю</a:t>
          </a:r>
          <a:endParaRPr lang="ru-RU" sz="1600" kern="1200" dirty="0"/>
        </a:p>
      </dsp:txBody>
      <dsp:txXfrm>
        <a:off x="374967" y="59399"/>
        <a:ext cx="5249545" cy="442800"/>
      </dsp:txXfrm>
    </dsp:sp>
    <dsp:sp modelId="{A37C0B5F-81D7-44BF-808E-7D161652E2FC}">
      <dsp:nvSpPr>
        <dsp:cNvPr id="0" name=""/>
        <dsp:cNvSpPr/>
      </dsp:nvSpPr>
      <dsp:spPr>
        <a:xfrm>
          <a:off x="0" y="961199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E50565-7D84-4979-938F-E33A1B8A7D13}">
      <dsp:nvSpPr>
        <dsp:cNvPr id="0" name=""/>
        <dsp:cNvSpPr/>
      </dsp:nvSpPr>
      <dsp:spPr>
        <a:xfrm>
          <a:off x="374967" y="739799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вибір видів і методів контролю</a:t>
          </a:r>
          <a:endParaRPr lang="ru-RU" sz="1600" kern="1200" dirty="0"/>
        </a:p>
      </dsp:txBody>
      <dsp:txXfrm>
        <a:off x="374967" y="739799"/>
        <a:ext cx="5249545" cy="442800"/>
      </dsp:txXfrm>
    </dsp:sp>
    <dsp:sp modelId="{A4793C4F-F5FA-4F6D-BD30-BDACA98A19DA}">
      <dsp:nvSpPr>
        <dsp:cNvPr id="0" name=""/>
        <dsp:cNvSpPr/>
      </dsp:nvSpPr>
      <dsp:spPr>
        <a:xfrm>
          <a:off x="0" y="1641600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FB135-74CA-4409-BA03-DEE7F452AE15}">
      <dsp:nvSpPr>
        <dsp:cNvPr id="0" name=""/>
        <dsp:cNvSpPr/>
      </dsp:nvSpPr>
      <dsp:spPr>
        <a:xfrm>
          <a:off x="374967" y="1420199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констатування фактичного стану справ</a:t>
          </a:r>
          <a:endParaRPr lang="ru-RU" sz="1600" kern="1200" dirty="0"/>
        </a:p>
      </dsp:txBody>
      <dsp:txXfrm>
        <a:off x="374967" y="1420199"/>
        <a:ext cx="5249545" cy="442800"/>
      </dsp:txXfrm>
    </dsp:sp>
    <dsp:sp modelId="{9059820A-9E62-4B0B-8475-67D1A66A2A46}">
      <dsp:nvSpPr>
        <dsp:cNvPr id="0" name=""/>
        <dsp:cNvSpPr/>
      </dsp:nvSpPr>
      <dsp:spPr>
        <a:xfrm>
          <a:off x="0" y="2322000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9E43A-4F4B-4566-8641-E8CDFCE54D58}">
      <dsp:nvSpPr>
        <dsp:cNvPr id="0" name=""/>
        <dsp:cNvSpPr/>
      </dsp:nvSpPr>
      <dsp:spPr>
        <a:xfrm>
          <a:off x="374967" y="2100600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об'єктивна оцінка цього стану</a:t>
          </a:r>
          <a:endParaRPr lang="ru-RU" sz="1600" kern="1200" dirty="0"/>
        </a:p>
      </dsp:txBody>
      <dsp:txXfrm>
        <a:off x="374967" y="2100600"/>
        <a:ext cx="5249545" cy="442800"/>
      </dsp:txXfrm>
    </dsp:sp>
    <dsp:sp modelId="{E4ED17D5-5FB5-4860-A626-F754FF82976A}">
      <dsp:nvSpPr>
        <dsp:cNvPr id="0" name=""/>
        <dsp:cNvSpPr/>
      </dsp:nvSpPr>
      <dsp:spPr>
        <a:xfrm>
          <a:off x="0" y="3002400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BAA196-42DD-44BC-ADE9-F4AF316AA0E5}">
      <dsp:nvSpPr>
        <dsp:cNvPr id="0" name=""/>
        <dsp:cNvSpPr/>
      </dsp:nvSpPr>
      <dsp:spPr>
        <a:xfrm>
          <a:off x="374967" y="2781000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висновки, що випливають з оцінки даного стану</a:t>
          </a:r>
          <a:endParaRPr lang="ru-RU" sz="1600" kern="1200" dirty="0"/>
        </a:p>
      </dsp:txBody>
      <dsp:txXfrm>
        <a:off x="374967" y="2781000"/>
        <a:ext cx="5249545" cy="442800"/>
      </dsp:txXfrm>
    </dsp:sp>
    <dsp:sp modelId="{7FC2F81F-B8A4-4162-A7CF-E534515DF46A}">
      <dsp:nvSpPr>
        <dsp:cNvPr id="0" name=""/>
        <dsp:cNvSpPr/>
      </dsp:nvSpPr>
      <dsp:spPr>
        <a:xfrm>
          <a:off x="0" y="3682800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7F13D-A35E-4E7A-8B39-66614628C44D}">
      <dsp:nvSpPr>
        <dsp:cNvPr id="0" name=""/>
        <dsp:cNvSpPr/>
      </dsp:nvSpPr>
      <dsp:spPr>
        <a:xfrm>
          <a:off x="374967" y="3461400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рекомендації щодо підвищення ефективності  освітнього процесу або ліквідації недоліків</a:t>
          </a:r>
          <a:endParaRPr lang="ru-RU" sz="1600" kern="1200" dirty="0"/>
        </a:p>
      </dsp:txBody>
      <dsp:txXfrm>
        <a:off x="374967" y="3461400"/>
        <a:ext cx="5249545" cy="442800"/>
      </dsp:txXfrm>
    </dsp:sp>
    <dsp:sp modelId="{79D0CC53-7FA8-4864-8A3D-89B485343DF5}">
      <dsp:nvSpPr>
        <dsp:cNvPr id="0" name=""/>
        <dsp:cNvSpPr/>
      </dsp:nvSpPr>
      <dsp:spPr>
        <a:xfrm>
          <a:off x="0" y="4363199"/>
          <a:ext cx="749935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185E9E-B6DF-41D8-A341-66FEC25F68E2}">
      <dsp:nvSpPr>
        <dsp:cNvPr id="0" name=""/>
        <dsp:cNvSpPr/>
      </dsp:nvSpPr>
      <dsp:spPr>
        <a:xfrm>
          <a:off x="374967" y="4141800"/>
          <a:ext cx="5249545" cy="442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420" tIns="0" rIns="19842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uk-UA" sz="1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rPr>
            <a:t>повторний контроль за виконанням рекомендацій</a:t>
          </a:r>
          <a:endParaRPr lang="ru-RU" sz="1600" kern="1200" dirty="0"/>
        </a:p>
      </dsp:txBody>
      <dsp:txXfrm>
        <a:off x="374967" y="4141800"/>
        <a:ext cx="5249545" cy="442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50C625-C4F7-4E33-A62F-49C4B9FD6F51}">
      <dsp:nvSpPr>
        <dsp:cNvPr id="0" name=""/>
        <dsp:cNvSpPr/>
      </dsp:nvSpPr>
      <dsp:spPr>
        <a:xfrm rot="5400000">
          <a:off x="-344616" y="1228221"/>
          <a:ext cx="1525380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6D5BC91-7EF5-4703-B698-9C9493FAF1F4}">
      <dsp:nvSpPr>
        <dsp:cNvPr id="0" name=""/>
        <dsp:cNvSpPr/>
      </dsp:nvSpPr>
      <dsp:spPr>
        <a:xfrm>
          <a:off x="3771" y="251011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Бесіда</a:t>
          </a:r>
          <a:endParaRPr lang="ru-RU" sz="2200" kern="1200" dirty="0"/>
        </a:p>
      </dsp:txBody>
      <dsp:txXfrm>
        <a:off x="3771" y="251011"/>
        <a:ext cx="2046941" cy="1228165"/>
      </dsp:txXfrm>
    </dsp:sp>
    <dsp:sp modelId="{B774E10F-D676-41C3-81CE-A4E9869FED2B}">
      <dsp:nvSpPr>
        <dsp:cNvPr id="0" name=""/>
        <dsp:cNvSpPr/>
      </dsp:nvSpPr>
      <dsp:spPr>
        <a:xfrm rot="5400000">
          <a:off x="-344616" y="2763427"/>
          <a:ext cx="1525380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C6DE70-685B-48E3-B2FE-94961DB07CBB}">
      <dsp:nvSpPr>
        <dsp:cNvPr id="0" name=""/>
        <dsp:cNvSpPr/>
      </dsp:nvSpPr>
      <dsp:spPr>
        <a:xfrm>
          <a:off x="3771" y="1786217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Довідка</a:t>
          </a:r>
          <a:endParaRPr lang="ru-RU" sz="2200" kern="1200" dirty="0"/>
        </a:p>
      </dsp:txBody>
      <dsp:txXfrm>
        <a:off x="3771" y="1786217"/>
        <a:ext cx="2046941" cy="1228165"/>
      </dsp:txXfrm>
    </dsp:sp>
    <dsp:sp modelId="{873380CD-756F-4CD1-93D6-9A7BC29ADFC4}">
      <dsp:nvSpPr>
        <dsp:cNvPr id="0" name=""/>
        <dsp:cNvSpPr/>
      </dsp:nvSpPr>
      <dsp:spPr>
        <a:xfrm rot="21550065">
          <a:off x="422843" y="3511448"/>
          <a:ext cx="2696454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882851-29D9-4E27-A1EF-61B3C55C0529}">
      <dsp:nvSpPr>
        <dsp:cNvPr id="0" name=""/>
        <dsp:cNvSpPr/>
      </dsp:nvSpPr>
      <dsp:spPr>
        <a:xfrm>
          <a:off x="3771" y="3321423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Рішення</a:t>
          </a:r>
          <a:endParaRPr lang="ru-RU" sz="2200" kern="1200" dirty="0"/>
        </a:p>
      </dsp:txBody>
      <dsp:txXfrm>
        <a:off x="3771" y="3321423"/>
        <a:ext cx="2046941" cy="1228165"/>
      </dsp:txXfrm>
    </dsp:sp>
    <dsp:sp modelId="{6025F0DE-3B9D-4B2A-8C40-98766C6925E1}">
      <dsp:nvSpPr>
        <dsp:cNvPr id="0" name=""/>
        <dsp:cNvSpPr/>
      </dsp:nvSpPr>
      <dsp:spPr>
        <a:xfrm rot="16238018">
          <a:off x="2389134" y="2743845"/>
          <a:ext cx="1486305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C385188-28B6-4BEC-8FCF-2D500F910A2B}">
      <dsp:nvSpPr>
        <dsp:cNvPr id="0" name=""/>
        <dsp:cNvSpPr/>
      </dsp:nvSpPr>
      <dsp:spPr>
        <a:xfrm>
          <a:off x="2704854" y="3277344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Поширення досвіду роботи</a:t>
          </a:r>
          <a:endParaRPr lang="ru-RU" sz="2200" kern="1200" dirty="0"/>
        </a:p>
      </dsp:txBody>
      <dsp:txXfrm>
        <a:off x="2704854" y="3277344"/>
        <a:ext cx="2046941" cy="1228165"/>
      </dsp:txXfrm>
    </dsp:sp>
    <dsp:sp modelId="{4179E591-38CD-47F1-84E4-111D6775AB00}">
      <dsp:nvSpPr>
        <dsp:cNvPr id="0" name=""/>
        <dsp:cNvSpPr/>
      </dsp:nvSpPr>
      <dsp:spPr>
        <a:xfrm rot="16200000">
          <a:off x="2377815" y="1228221"/>
          <a:ext cx="1525380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E48D5A-DB74-4410-8CD6-274D5DCC351F}">
      <dsp:nvSpPr>
        <dsp:cNvPr id="0" name=""/>
        <dsp:cNvSpPr/>
      </dsp:nvSpPr>
      <dsp:spPr>
        <a:xfrm>
          <a:off x="2726204" y="1786217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Наказ</a:t>
          </a:r>
          <a:endParaRPr lang="ru-RU" sz="2200" kern="1200" dirty="0"/>
        </a:p>
      </dsp:txBody>
      <dsp:txXfrm>
        <a:off x="2726204" y="1786217"/>
        <a:ext cx="2046941" cy="1228165"/>
      </dsp:txXfrm>
    </dsp:sp>
    <dsp:sp modelId="{7D5B0F4E-8CFE-4094-A050-42B0BEDC77E5}">
      <dsp:nvSpPr>
        <dsp:cNvPr id="0" name=""/>
        <dsp:cNvSpPr/>
      </dsp:nvSpPr>
      <dsp:spPr>
        <a:xfrm>
          <a:off x="3145418" y="460618"/>
          <a:ext cx="2712606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3659E2A-21BD-426A-A2C0-9154BAB18F61}">
      <dsp:nvSpPr>
        <dsp:cNvPr id="0" name=""/>
        <dsp:cNvSpPr/>
      </dsp:nvSpPr>
      <dsp:spPr>
        <a:xfrm>
          <a:off x="2726204" y="251011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Нарада</a:t>
          </a:r>
          <a:endParaRPr lang="ru-RU" sz="2200" kern="1200" dirty="0"/>
        </a:p>
      </dsp:txBody>
      <dsp:txXfrm>
        <a:off x="2726204" y="251011"/>
        <a:ext cx="2046941" cy="1228165"/>
      </dsp:txXfrm>
    </dsp:sp>
    <dsp:sp modelId="{976F90B4-9A79-420D-A394-FD609C43410D}">
      <dsp:nvSpPr>
        <dsp:cNvPr id="0" name=""/>
        <dsp:cNvSpPr/>
      </dsp:nvSpPr>
      <dsp:spPr>
        <a:xfrm rot="5400000">
          <a:off x="5100248" y="1228221"/>
          <a:ext cx="1525380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747BBBF-F546-40DC-B5E4-2B75DF36FD7F}">
      <dsp:nvSpPr>
        <dsp:cNvPr id="0" name=""/>
        <dsp:cNvSpPr/>
      </dsp:nvSpPr>
      <dsp:spPr>
        <a:xfrm>
          <a:off x="5448636" y="251011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Нагородження</a:t>
          </a:r>
          <a:endParaRPr lang="ru-RU" sz="2200" kern="1200" dirty="0"/>
        </a:p>
      </dsp:txBody>
      <dsp:txXfrm>
        <a:off x="5448636" y="251011"/>
        <a:ext cx="2046941" cy="1228165"/>
      </dsp:txXfrm>
    </dsp:sp>
    <dsp:sp modelId="{68DFCC29-9A30-4849-9243-5BE87251AB27}">
      <dsp:nvSpPr>
        <dsp:cNvPr id="0" name=""/>
        <dsp:cNvSpPr/>
      </dsp:nvSpPr>
      <dsp:spPr>
        <a:xfrm rot="5400000">
          <a:off x="5100248" y="2763427"/>
          <a:ext cx="1525380" cy="184224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F0F5698-505B-4878-BB6A-FA062C8011D2}">
      <dsp:nvSpPr>
        <dsp:cNvPr id="0" name=""/>
        <dsp:cNvSpPr/>
      </dsp:nvSpPr>
      <dsp:spPr>
        <a:xfrm>
          <a:off x="5448636" y="1786217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Стягнення</a:t>
          </a:r>
          <a:endParaRPr lang="ru-RU" sz="2200" kern="1200" dirty="0"/>
        </a:p>
      </dsp:txBody>
      <dsp:txXfrm>
        <a:off x="5448636" y="1786217"/>
        <a:ext cx="2046941" cy="1228165"/>
      </dsp:txXfrm>
    </dsp:sp>
    <dsp:sp modelId="{50A600D7-3A93-4C1D-ACFD-1F8B4A0263C3}">
      <dsp:nvSpPr>
        <dsp:cNvPr id="0" name=""/>
        <dsp:cNvSpPr/>
      </dsp:nvSpPr>
      <dsp:spPr>
        <a:xfrm>
          <a:off x="5448636" y="3321423"/>
          <a:ext cx="2046941" cy="12281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Презентація діяльності</a:t>
          </a:r>
          <a:endParaRPr lang="ru-RU" sz="2200" kern="1200" dirty="0"/>
        </a:p>
      </dsp:txBody>
      <dsp:txXfrm>
        <a:off x="5448636" y="3321423"/>
        <a:ext cx="2046941" cy="122816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702D02-9D37-4C0B-82D6-BCCCAE3DDC72}">
      <dsp:nvSpPr>
        <dsp:cNvPr id="0" name=""/>
        <dsp:cNvSpPr/>
      </dsp:nvSpPr>
      <dsp:spPr>
        <a:xfrm>
          <a:off x="7398962" y="2749275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C7A26A-82CB-4C67-9A73-6DF4292FCF99}">
      <dsp:nvSpPr>
        <dsp:cNvPr id="0" name=""/>
        <dsp:cNvSpPr/>
      </dsp:nvSpPr>
      <dsp:spPr>
        <a:xfrm>
          <a:off x="4068998" y="1470734"/>
          <a:ext cx="3375684" cy="401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698"/>
              </a:lnTo>
              <a:lnTo>
                <a:pt x="3375684" y="273698"/>
              </a:lnTo>
              <a:lnTo>
                <a:pt x="3375684" y="4016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43651-3B34-4CF3-A3C6-F808EE08EFDA}">
      <dsp:nvSpPr>
        <dsp:cNvPr id="0" name=""/>
        <dsp:cNvSpPr/>
      </dsp:nvSpPr>
      <dsp:spPr>
        <a:xfrm>
          <a:off x="5711120" y="2749275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B9C45-0602-4587-BEB0-9AF4693CADDE}">
      <dsp:nvSpPr>
        <dsp:cNvPr id="0" name=""/>
        <dsp:cNvSpPr/>
      </dsp:nvSpPr>
      <dsp:spPr>
        <a:xfrm>
          <a:off x="4068998" y="1470734"/>
          <a:ext cx="1687842" cy="401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698"/>
              </a:lnTo>
              <a:lnTo>
                <a:pt x="1687842" y="273698"/>
              </a:lnTo>
              <a:lnTo>
                <a:pt x="1687842" y="4016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616842-8553-4F71-BE49-6B465F026319}">
      <dsp:nvSpPr>
        <dsp:cNvPr id="0" name=""/>
        <dsp:cNvSpPr/>
      </dsp:nvSpPr>
      <dsp:spPr>
        <a:xfrm>
          <a:off x="4023278" y="2749275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7BC05-F66A-4C36-B395-CB260AD8050E}">
      <dsp:nvSpPr>
        <dsp:cNvPr id="0" name=""/>
        <dsp:cNvSpPr/>
      </dsp:nvSpPr>
      <dsp:spPr>
        <a:xfrm>
          <a:off x="4023278" y="1470734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23550-2078-46A5-9D94-DB797C946AF3}">
      <dsp:nvSpPr>
        <dsp:cNvPr id="0" name=""/>
        <dsp:cNvSpPr/>
      </dsp:nvSpPr>
      <dsp:spPr>
        <a:xfrm>
          <a:off x="2335436" y="2749275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72FD52-C520-4541-8419-6AEC9C093183}">
      <dsp:nvSpPr>
        <dsp:cNvPr id="0" name=""/>
        <dsp:cNvSpPr/>
      </dsp:nvSpPr>
      <dsp:spPr>
        <a:xfrm>
          <a:off x="2381156" y="1470734"/>
          <a:ext cx="1687842" cy="401629"/>
        </a:xfrm>
        <a:custGeom>
          <a:avLst/>
          <a:gdLst/>
          <a:ahLst/>
          <a:cxnLst/>
          <a:rect l="0" t="0" r="0" b="0"/>
          <a:pathLst>
            <a:path>
              <a:moveTo>
                <a:pt x="1687842" y="0"/>
              </a:moveTo>
              <a:lnTo>
                <a:pt x="1687842" y="273698"/>
              </a:lnTo>
              <a:lnTo>
                <a:pt x="0" y="273698"/>
              </a:lnTo>
              <a:lnTo>
                <a:pt x="0" y="4016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962658-9774-4DC2-AC42-CE62070859C8}">
      <dsp:nvSpPr>
        <dsp:cNvPr id="0" name=""/>
        <dsp:cNvSpPr/>
      </dsp:nvSpPr>
      <dsp:spPr>
        <a:xfrm>
          <a:off x="647594" y="2749275"/>
          <a:ext cx="91440" cy="401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D8D18D-6376-4250-AD17-22D4B0789A2E}">
      <dsp:nvSpPr>
        <dsp:cNvPr id="0" name=""/>
        <dsp:cNvSpPr/>
      </dsp:nvSpPr>
      <dsp:spPr>
        <a:xfrm>
          <a:off x="693314" y="1470734"/>
          <a:ext cx="3375684" cy="401629"/>
        </a:xfrm>
        <a:custGeom>
          <a:avLst/>
          <a:gdLst/>
          <a:ahLst/>
          <a:cxnLst/>
          <a:rect l="0" t="0" r="0" b="0"/>
          <a:pathLst>
            <a:path>
              <a:moveTo>
                <a:pt x="3375684" y="0"/>
              </a:moveTo>
              <a:lnTo>
                <a:pt x="3375684" y="273698"/>
              </a:lnTo>
              <a:lnTo>
                <a:pt x="0" y="273698"/>
              </a:lnTo>
              <a:lnTo>
                <a:pt x="0" y="4016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D49600-BD03-4998-A4BC-E154BE332750}">
      <dsp:nvSpPr>
        <dsp:cNvPr id="0" name=""/>
        <dsp:cNvSpPr/>
      </dsp:nvSpPr>
      <dsp:spPr>
        <a:xfrm>
          <a:off x="1286717" y="358286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93D6E-77A4-42CA-BD0C-00DC31628259}">
      <dsp:nvSpPr>
        <dsp:cNvPr id="0" name=""/>
        <dsp:cNvSpPr/>
      </dsp:nvSpPr>
      <dsp:spPr>
        <a:xfrm>
          <a:off x="1440157" y="504054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Збори трудового колективу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Рада закладу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 smtClean="0"/>
            <a:t>Педагогічна рада</a:t>
          </a:r>
          <a:endParaRPr lang="ru-RU" sz="1100" kern="1200" dirty="0"/>
        </a:p>
      </dsp:txBody>
      <dsp:txXfrm>
        <a:off x="1440157" y="504054"/>
        <a:ext cx="1380961" cy="876910"/>
      </dsp:txXfrm>
    </dsp:sp>
    <dsp:sp modelId="{33052A78-EC46-485A-A05A-1C575B87BD24}">
      <dsp:nvSpPr>
        <dsp:cNvPr id="0" name=""/>
        <dsp:cNvSpPr/>
      </dsp:nvSpPr>
      <dsp:spPr>
        <a:xfrm>
          <a:off x="3378518" y="394292"/>
          <a:ext cx="1380961" cy="1076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77897-0705-4C59-8196-D0EB906D2245}">
      <dsp:nvSpPr>
        <dsp:cNvPr id="0" name=""/>
        <dsp:cNvSpPr/>
      </dsp:nvSpPr>
      <dsp:spPr>
        <a:xfrm>
          <a:off x="3531958" y="540060"/>
          <a:ext cx="1380961" cy="1076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Директор</a:t>
          </a:r>
          <a:endParaRPr lang="ru-RU" sz="1600" kern="1200" dirty="0"/>
        </a:p>
      </dsp:txBody>
      <dsp:txXfrm>
        <a:off x="3531958" y="540060"/>
        <a:ext cx="1380961" cy="1076442"/>
      </dsp:txXfrm>
    </dsp:sp>
    <dsp:sp modelId="{57373F33-8669-41EE-88A2-1FB2F45F3C36}">
      <dsp:nvSpPr>
        <dsp:cNvPr id="0" name=""/>
        <dsp:cNvSpPr/>
      </dsp:nvSpPr>
      <dsp:spPr>
        <a:xfrm>
          <a:off x="2833" y="1872364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E1DA1-5BA0-4BAF-BFF6-E8BAEF4C6C2F}">
      <dsp:nvSpPr>
        <dsp:cNvPr id="0" name=""/>
        <dsp:cNvSpPr/>
      </dsp:nvSpPr>
      <dsp:spPr>
        <a:xfrm>
          <a:off x="156274" y="2018132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Заступник директора з навчально-виховної роботи</a:t>
          </a:r>
          <a:endParaRPr lang="ru-RU" sz="1200" kern="1200" dirty="0"/>
        </a:p>
      </dsp:txBody>
      <dsp:txXfrm>
        <a:off x="156274" y="2018132"/>
        <a:ext cx="1380961" cy="876910"/>
      </dsp:txXfrm>
    </dsp:sp>
    <dsp:sp modelId="{7A3DCD26-1AB3-4907-AA1B-AC233794E4CF}">
      <dsp:nvSpPr>
        <dsp:cNvPr id="0" name=""/>
        <dsp:cNvSpPr/>
      </dsp:nvSpPr>
      <dsp:spPr>
        <a:xfrm>
          <a:off x="2833" y="3150904"/>
          <a:ext cx="1380961" cy="22136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F40D3-66CE-425E-A95D-D3CC486D21A5}">
      <dsp:nvSpPr>
        <dsp:cNvPr id="0" name=""/>
        <dsp:cNvSpPr/>
      </dsp:nvSpPr>
      <dsp:spPr>
        <a:xfrm>
          <a:off x="156274" y="3296673"/>
          <a:ext cx="1380961" cy="22136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Тарифікація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Розклад занять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Атестація педагогічних працівників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гуртків спортивного та гуманітарного напрямків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err="1" smtClean="0"/>
            <a:t>Військовозобов</a:t>
          </a:r>
          <a:r>
            <a:rPr lang="en-US" sz="1000" kern="1200" dirty="0" smtClean="0"/>
            <a:t>’</a:t>
          </a:r>
          <a:r>
            <a:rPr lang="uk-UA" sz="1000" kern="1200" dirty="0" err="1" smtClean="0"/>
            <a:t>язані</a:t>
          </a: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Журнали гурткової роботи</a:t>
          </a:r>
          <a:endParaRPr lang="en-U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156274" y="3296673"/>
        <a:ext cx="1380961" cy="2213690"/>
      </dsp:txXfrm>
    </dsp:sp>
    <dsp:sp modelId="{EC88BBB8-3BC9-4D01-AE7A-6216C88E67E2}">
      <dsp:nvSpPr>
        <dsp:cNvPr id="0" name=""/>
        <dsp:cNvSpPr/>
      </dsp:nvSpPr>
      <dsp:spPr>
        <a:xfrm>
          <a:off x="1690676" y="1872364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A6B1B2-4526-4178-9AB5-5342BCD61849}">
      <dsp:nvSpPr>
        <dsp:cNvPr id="0" name=""/>
        <dsp:cNvSpPr/>
      </dsp:nvSpPr>
      <dsp:spPr>
        <a:xfrm>
          <a:off x="1844116" y="2018132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Завідувач відділу методичного</a:t>
          </a:r>
          <a:endParaRPr lang="ru-RU" sz="1200" kern="1200" dirty="0"/>
        </a:p>
      </dsp:txBody>
      <dsp:txXfrm>
        <a:off x="1844116" y="2018132"/>
        <a:ext cx="1380961" cy="876910"/>
      </dsp:txXfrm>
    </dsp:sp>
    <dsp:sp modelId="{0A6CF01D-43D6-41E5-9FA2-B79B3E8116AD}">
      <dsp:nvSpPr>
        <dsp:cNvPr id="0" name=""/>
        <dsp:cNvSpPr/>
      </dsp:nvSpPr>
      <dsp:spPr>
        <a:xfrm>
          <a:off x="1690676" y="3150904"/>
          <a:ext cx="1380961" cy="21025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50DE6E-E0B4-48F2-85EB-B99978CDABF8}">
      <dsp:nvSpPr>
        <dsp:cNvPr id="0" name=""/>
        <dsp:cNvSpPr/>
      </dsp:nvSpPr>
      <dsp:spPr>
        <a:xfrm>
          <a:off x="1844116" y="3296673"/>
          <a:ext cx="1380961" cy="21025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Методична робота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педагогічної ради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відділу  декоративно-ужиткового мистецтва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Охорона праці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Школа молодого педагога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Журнали гурткової роботи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1844116" y="3296673"/>
        <a:ext cx="1380961" cy="2102594"/>
      </dsp:txXfrm>
    </dsp:sp>
    <dsp:sp modelId="{18284DFA-9566-4C36-9E79-44AEBAD1EE70}">
      <dsp:nvSpPr>
        <dsp:cNvPr id="0" name=""/>
        <dsp:cNvSpPr/>
      </dsp:nvSpPr>
      <dsp:spPr>
        <a:xfrm>
          <a:off x="3378518" y="1872364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9B405-B9AB-445D-B50E-A681636804B7}">
      <dsp:nvSpPr>
        <dsp:cNvPr id="0" name=""/>
        <dsp:cNvSpPr/>
      </dsp:nvSpPr>
      <dsp:spPr>
        <a:xfrm>
          <a:off x="3531958" y="2018132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Завідувач відділу організаційно-масового</a:t>
          </a:r>
          <a:endParaRPr lang="ru-RU" sz="1200" kern="1200" dirty="0"/>
        </a:p>
      </dsp:txBody>
      <dsp:txXfrm>
        <a:off x="3531958" y="2018132"/>
        <a:ext cx="1380961" cy="876910"/>
      </dsp:txXfrm>
    </dsp:sp>
    <dsp:sp modelId="{676C6B2E-8CDB-462E-AACB-DF3EDA5085AB}">
      <dsp:nvSpPr>
        <dsp:cNvPr id="0" name=""/>
        <dsp:cNvSpPr/>
      </dsp:nvSpPr>
      <dsp:spPr>
        <a:xfrm>
          <a:off x="3484071" y="3150904"/>
          <a:ext cx="1169854" cy="1959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6E00C-316C-4534-A52A-C1968EB61108}">
      <dsp:nvSpPr>
        <dsp:cNvPr id="0" name=""/>
        <dsp:cNvSpPr/>
      </dsp:nvSpPr>
      <dsp:spPr>
        <a:xfrm>
          <a:off x="3637512" y="3296673"/>
          <a:ext cx="1169854" cy="1959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Виховна робота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Масові заходи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відділу художньої культури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наради при директору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культорганізатора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Журнали гурткової роботи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3637512" y="3296673"/>
        <a:ext cx="1169854" cy="1959299"/>
      </dsp:txXfrm>
    </dsp:sp>
    <dsp:sp modelId="{EF25C10C-9438-4D59-8CEB-C6E9CB0D46AC}">
      <dsp:nvSpPr>
        <dsp:cNvPr id="0" name=""/>
        <dsp:cNvSpPr/>
      </dsp:nvSpPr>
      <dsp:spPr>
        <a:xfrm>
          <a:off x="5066360" y="1872364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B3961-55D1-444D-B8D3-A729A99E8DD6}">
      <dsp:nvSpPr>
        <dsp:cNvPr id="0" name=""/>
        <dsp:cNvSpPr/>
      </dsp:nvSpPr>
      <dsp:spPr>
        <a:xfrm>
          <a:off x="5219800" y="2018132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Заступник директора з АГЧ</a:t>
          </a:r>
          <a:endParaRPr lang="ru-RU" sz="1200" kern="1200" dirty="0"/>
        </a:p>
      </dsp:txBody>
      <dsp:txXfrm>
        <a:off x="5219800" y="2018132"/>
        <a:ext cx="1380961" cy="876910"/>
      </dsp:txXfrm>
    </dsp:sp>
    <dsp:sp modelId="{4B4A2DC4-B46C-487D-9B58-816814023F0B}">
      <dsp:nvSpPr>
        <dsp:cNvPr id="0" name=""/>
        <dsp:cNvSpPr/>
      </dsp:nvSpPr>
      <dsp:spPr>
        <a:xfrm>
          <a:off x="5066360" y="3150904"/>
          <a:ext cx="1380961" cy="18154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57B85B-924F-4733-B8BD-7F7BF2E974FF}">
      <dsp:nvSpPr>
        <dsp:cNvPr id="0" name=""/>
        <dsp:cNvSpPr/>
      </dsp:nvSpPr>
      <dsp:spPr>
        <a:xfrm>
          <a:off x="5219800" y="3296673"/>
          <a:ext cx="1380961" cy="18154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МОП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Пожежна безпека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Електробезпека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Охорона праці МОП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Санітарний стан приміщення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Безпечність приміщення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</a:t>
          </a:r>
          <a:r>
            <a:rPr lang="uk-UA" sz="1000" kern="1200" dirty="0" err="1" smtClean="0"/>
            <a:t>костюміра</a:t>
          </a:r>
          <a:r>
            <a:rPr lang="uk-UA" sz="1000" kern="1200" dirty="0" smtClean="0"/>
            <a:t> та художника-оформлювача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5219800" y="3296673"/>
        <a:ext cx="1380961" cy="1815494"/>
      </dsp:txXfrm>
    </dsp:sp>
    <dsp:sp modelId="{D47338C7-98B3-4EEA-A84C-C5A5C449E123}">
      <dsp:nvSpPr>
        <dsp:cNvPr id="0" name=""/>
        <dsp:cNvSpPr/>
      </dsp:nvSpPr>
      <dsp:spPr>
        <a:xfrm>
          <a:off x="6754202" y="1872364"/>
          <a:ext cx="1380961" cy="8769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ACD2E-4CD0-4130-B0FE-2E8D84989A9C}">
      <dsp:nvSpPr>
        <dsp:cNvPr id="0" name=""/>
        <dsp:cNvSpPr/>
      </dsp:nvSpPr>
      <dsp:spPr>
        <a:xfrm>
          <a:off x="6907642" y="2018132"/>
          <a:ext cx="1380961" cy="8769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Методист</a:t>
          </a:r>
          <a:endParaRPr lang="ru-RU" sz="1200" kern="1200" dirty="0"/>
        </a:p>
      </dsp:txBody>
      <dsp:txXfrm>
        <a:off x="6907642" y="2018132"/>
        <a:ext cx="1380961" cy="876910"/>
      </dsp:txXfrm>
    </dsp:sp>
    <dsp:sp modelId="{8BC0C154-88E9-48DF-92A7-E94A874DD40B}">
      <dsp:nvSpPr>
        <dsp:cNvPr id="0" name=""/>
        <dsp:cNvSpPr/>
      </dsp:nvSpPr>
      <dsp:spPr>
        <a:xfrm>
          <a:off x="6754202" y="3150904"/>
          <a:ext cx="1380961" cy="17896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FDDD5-CE36-4A74-9596-1360ABD993AE}">
      <dsp:nvSpPr>
        <dsp:cNvPr id="0" name=""/>
        <dsp:cNvSpPr/>
      </dsp:nvSpPr>
      <dsp:spPr>
        <a:xfrm>
          <a:off x="6907642" y="3296673"/>
          <a:ext cx="1380961" cy="1789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Клуби за місцем проживання дітей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Робота педагогів організаторів</a:t>
          </a:r>
          <a:endParaRPr lang="ru-RU" sz="1000" kern="1200" dirty="0"/>
        </a:p>
      </dsp:txBody>
      <dsp:txXfrm>
        <a:off x="6907642" y="3296673"/>
        <a:ext cx="1380961" cy="1789678"/>
      </dsp:txXfrm>
    </dsp:sp>
    <dsp:sp modelId="{38CD24E7-3792-49B3-AA98-7DFF76F93C96}">
      <dsp:nvSpPr>
        <dsp:cNvPr id="0" name=""/>
        <dsp:cNvSpPr/>
      </dsp:nvSpPr>
      <dsp:spPr>
        <a:xfrm>
          <a:off x="5066277" y="412321"/>
          <a:ext cx="2997694" cy="984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045135-7C7A-48DC-BFFB-6F5918098F52}">
      <dsp:nvSpPr>
        <dsp:cNvPr id="0" name=""/>
        <dsp:cNvSpPr/>
      </dsp:nvSpPr>
      <dsp:spPr>
        <a:xfrm>
          <a:off x="5219717" y="558089"/>
          <a:ext cx="2997694" cy="984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Педагогічне навантаження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Штатний розпис, Навчальний план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Школа  розвитку дитини </a:t>
          </a:r>
          <a:r>
            <a:rPr lang="uk-UA" sz="1000" kern="1200" dirty="0" err="1" smtClean="0"/>
            <a:t>“Пізнайко”</a:t>
          </a:r>
          <a:endParaRPr lang="uk-UA" sz="1000" kern="1200" dirty="0" smtClean="0"/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/>
            <a:t>Матеріально-технічне забезпечення</a:t>
          </a:r>
          <a:endParaRPr lang="ru-RU" sz="600" kern="1200" dirty="0"/>
        </a:p>
      </dsp:txBody>
      <dsp:txXfrm>
        <a:off x="5219717" y="558089"/>
        <a:ext cx="2997694" cy="984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2" name="Пі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20" name="Місце для нижнього колонтитула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Місце для номера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кут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кут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9" name="Блок-схема: проце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екторна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ільце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Місце для заголовка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9" name="Місце для тексту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4" name="Місце для дати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06.03.2021</a:t>
            </a:fld>
            <a:endParaRPr lang="uk-UA"/>
          </a:p>
        </p:txBody>
      </p:sp>
      <p:sp>
        <p:nvSpPr>
          <p:cNvPr id="10" name="Місце для нижнього колонтитула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кут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45812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7200" dirty="0" smtClean="0">
                <a:solidFill>
                  <a:srgbClr val="0070C0"/>
                </a:solidFill>
              </a:rPr>
              <a:t/>
            </a:r>
            <a:br>
              <a:rPr lang="uk-UA" sz="7200" dirty="0" smtClean="0">
                <a:solidFill>
                  <a:srgbClr val="0070C0"/>
                </a:solidFill>
              </a:rPr>
            </a:br>
            <a:r>
              <a:rPr lang="uk-UA" sz="7200" dirty="0" smtClean="0">
                <a:solidFill>
                  <a:srgbClr val="C00000"/>
                </a:solidFill>
              </a:rPr>
              <a:t>Система внутрішнього контролю</a:t>
            </a:r>
            <a:br>
              <a:rPr lang="uk-UA" sz="7200" dirty="0" smtClean="0">
                <a:solidFill>
                  <a:srgbClr val="C00000"/>
                </a:solidFill>
              </a:rPr>
            </a:br>
            <a:r>
              <a:rPr lang="uk-UA" sz="7200" dirty="0" smtClean="0">
                <a:solidFill>
                  <a:srgbClr val="C00000"/>
                </a:solidFill>
              </a:rPr>
              <a:t> СЮТ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1403648" y="1404032"/>
            <a:ext cx="6840760" cy="389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Внутрішній контроль  -  це управлінська функція, яка забезпечує всебічний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аналіз освітнього процесу.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Внутрішній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контроль дає можливість визначити, наскільки якісно здійснюється в закладі освітній процес , як відносяться до своїх функціональних обов'язків всі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працівники закладу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Система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в</a:t>
            </a:r>
            <a:r>
              <a:rPr lang="uk-UA" sz="1600" dirty="0" smtClean="0">
                <a:latin typeface="Arial" pitchFamily="34" charset="0"/>
                <a:ea typeface="Times New Roman" pitchFamily="18" charset="0"/>
              </a:rPr>
              <a:t>нутрішнього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16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онтролю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1600" i="1" dirty="0" smtClean="0">
                <a:latin typeface="Arial" pitchFamily="34" charset="0"/>
                <a:ea typeface="Times New Roman" pitchFamily="18" charset="0"/>
              </a:rPr>
              <a:t> СЮТ, 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це :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i="1" dirty="0" smtClean="0">
                <a:latin typeface="Arial" pitchFamily="34" charset="0"/>
                <a:ea typeface="Times New Roman" pitchFamily="18" charset="0"/>
              </a:rPr>
              <a:t>         - 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система </a:t>
            </a:r>
            <a:r>
              <a:rPr lang="uk-UA" sz="1600" i="1" dirty="0" smtClean="0">
                <a:latin typeface="Arial" pitchFamily="34" charset="0"/>
                <a:ea typeface="Times New Roman" pitchFamily="18" charset="0"/>
              </a:rPr>
              <a:t>всебічного вивчення, аналізу,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спостереження й перевірки відповідності процесу функціонування закладу прийнятим управлінським рішенням – законам, планам, правилам, наказам; </a:t>
            </a:r>
            <a:r>
              <a:rPr kumimoji="0" lang="uk-UA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	- 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виявлення результатів впливу управління на роботу</a:t>
            </a:r>
            <a:r>
              <a:rPr kumimoji="0" lang="uk-UA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закладу</a:t>
            </a:r>
            <a:r>
              <a:rPr lang="uk-UA" sz="1600" i="1" dirty="0" smtClean="0"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i="1" dirty="0" smtClean="0">
                <a:latin typeface="Arial" pitchFamily="34" charset="0"/>
                <a:ea typeface="Times New Roman" pitchFamily="18" charset="0"/>
              </a:rPr>
              <a:t>         - забезпечення </a:t>
            </a:r>
            <a:r>
              <a:rPr kumimoji="0" lang="uk-UA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координації всієї роботи відповідно до поставлених завдань,.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b="1" i="1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Завдання внутрішнього контролю</a:t>
            </a:r>
            <a:endParaRPr lang="ru-RU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Методи контролю</a:t>
            </a:r>
            <a:endParaRPr lang="ru-RU" dirty="0"/>
          </a:p>
        </p:txBody>
      </p:sp>
      <p:graphicFrame>
        <p:nvGraphicFramePr>
          <p:cNvPr id="8" name="Місце для вмісту 7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rmAutofit fontScale="90000"/>
          </a:bodyPr>
          <a:lstStyle/>
          <a:p>
            <a:pPr lvl="0"/>
            <a:r>
              <a:rPr lang="uk-UA" sz="3100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lang="uk-UA" sz="3100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lang="uk-UA" sz="3100" b="1" dirty="0" smtClean="0"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ОБ'ЄКТИ ВНУТРІШНЬОГО КОНТРОЛЮ</a:t>
            </a:r>
            <a:r>
              <a:rPr lang="ru-RU" sz="800" dirty="0" smtClean="0"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lang="ru-RU" sz="800" dirty="0" smtClean="0">
                <a:solidFill>
                  <a:schemeClr val="tx1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14290"/>
            <a:ext cx="7498080" cy="1143000"/>
          </a:xfrm>
        </p:spPr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Етапи внутрішнього контролю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Результати контролю</a:t>
            </a:r>
            <a:endParaRPr lang="ru-RU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25012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Розподіл управлінських </a:t>
            </a:r>
            <a:r>
              <a:rPr lang="uk-UA" dirty="0" err="1" smtClean="0"/>
              <a:t>повновжень</a:t>
            </a:r>
            <a:endParaRPr lang="ru-RU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611560" y="692696"/>
          <a:ext cx="829143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 зі стрілкою 5"/>
          <p:cNvCxnSpPr/>
          <p:nvPr/>
        </p:nvCxnSpPr>
        <p:spPr>
          <a:xfrm>
            <a:off x="5364088" y="184482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нцестояння">
  <a:themeElements>
    <a:clrScheme name="Відтінки сірого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онцестояння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нцестояння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254</TotalTime>
  <Words>307</Words>
  <Application>Microsoft Office PowerPoint</Application>
  <PresentationFormat>Екран (4:3)</PresentationFormat>
  <Paragraphs>97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Сонцестояння</vt:lpstr>
      <vt:lpstr> Система внутрішнього контролю  СЮТ</vt:lpstr>
      <vt:lpstr>Слайд 2</vt:lpstr>
      <vt:lpstr>Завдання внутрішнього контролю</vt:lpstr>
      <vt:lpstr>Методи контролю</vt:lpstr>
      <vt:lpstr> ОБ'ЄКТИ ВНУТРІШНЬОГО КОНТРОЛЮ </vt:lpstr>
      <vt:lpstr>Етапи внутрішнього контролю</vt:lpstr>
      <vt:lpstr>Результати контролю</vt:lpstr>
      <vt:lpstr>Розподіл управлінських повновжень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Система внутрішнього контролю  БДЮТЧ</dc:title>
  <cp:lastModifiedBy>Admin</cp:lastModifiedBy>
  <cp:revision>39</cp:revision>
  <dcterms:modified xsi:type="dcterms:W3CDTF">2021-03-06T11:38:08Z</dcterms:modified>
</cp:coreProperties>
</file>