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23"/>
  </p:notesMasterIdLst>
  <p:sldIdLst>
    <p:sldId id="274" r:id="rId2"/>
    <p:sldId id="278" r:id="rId3"/>
    <p:sldId id="279" r:id="rId4"/>
    <p:sldId id="281" r:id="rId5"/>
    <p:sldId id="282" r:id="rId6"/>
    <p:sldId id="280" r:id="rId7"/>
    <p:sldId id="276" r:id="rId8"/>
    <p:sldId id="275" r:id="rId9"/>
    <p:sldId id="267" r:id="rId10"/>
    <p:sldId id="268" r:id="rId11"/>
    <p:sldId id="261" r:id="rId12"/>
    <p:sldId id="262" r:id="rId13"/>
    <p:sldId id="263" r:id="rId14"/>
    <p:sldId id="264" r:id="rId15"/>
    <p:sldId id="265" r:id="rId16"/>
    <p:sldId id="277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CAB1-A194-43A0-B8FC-85739376BB1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AFB5D-F069-447E-8ED1-A0B51E8A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FB5D-F069-447E-8ED1-A0B51E8ABC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AFB5D-F069-447E-8ED1-A0B51E8ABC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3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DC38B15-5419-4BA1-B1A7-F471180BA87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2969263-16A7-407E-B974-FD67844065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dia\Desktop\Новая папка тенінг конфлікт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79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400" b="1" i="1" dirty="0" smtClean="0"/>
              <a:t>Ніщо так не  покаже характеру людини, як гарна </a:t>
            </a:r>
            <a:r>
              <a:rPr lang="uk-UA" sz="4400" b="1" i="1" dirty="0" err="1" smtClean="0"/>
              <a:t>поведіка</a:t>
            </a:r>
            <a:r>
              <a:rPr lang="uk-UA" sz="4400" b="1" i="1" dirty="0" smtClean="0"/>
              <a:t> в конфлікті, якого не можна уникнути</a:t>
            </a:r>
            <a:endParaRPr lang="en-US" sz="44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Генрі </a:t>
            </a:r>
            <a:r>
              <a:rPr lang="uk-UA" b="1" dirty="0" err="1" smtClean="0"/>
              <a:t>Тейлора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2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dia\Desktop\Новая папка тенінг конфлікт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804"/>
            <a:ext cx="9409071" cy="705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ia\Desktop\Новая папка тенінг конфлікт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dia\Desktop\Новая папка тенінг конфлікт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dia\Desktop\Новая папка тенінг конфлікт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86"/>
            <a:ext cx="9324529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dia\Desktop\Новая папка тенінг конфлікт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0"/>
            <a:ext cx="9756576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ia\Desktop\Новая папка тенінг конфлікт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adia\Desktop\Новая папка тенінг конфлікт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116632"/>
            <a:ext cx="1271184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84784" y="332656"/>
            <a:ext cx="9015718" cy="2410066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Плюси і мінуси  </a:t>
            </a:r>
            <a:endParaRPr lang="en-US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667192" cy="2322560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конфліктів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699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dia\Desktop\Новая папка тенінг конфлікт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37" y="0"/>
            <a:ext cx="966056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adia\Desktop\Новая папка тенінг конфлікт\1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dia\Desktop\Новая папка тенінг конфлікт\1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27" y="0"/>
            <a:ext cx="956455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       правила тренінгу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* Будь активним , дій, говори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* Думай і кажи тільки про те, що відбувається «тут і тепер»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* дій та кажи тільки від свого імені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* Пропонуй ,пробуй,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експерементуй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не критикуй.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*Кожен гідний поваги, поважай інших - будуть поважати тебе.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* Намагайся зрозуміти інших. Поділись тим, що зрозумів та відчув.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92911"/>
            <a:ext cx="4824536" cy="31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adia\Desktop\Новая папка тенінг конфлікт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22979"/>
            <a:ext cx="9148916" cy="68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adia\Desktop\Новая папка тенінг конфлікт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ia\Desktop\Новая папка тенінг конфлікт\selfviolence-and-abuse-concept-person-with-inner-conflict-and-mental-health-problems-woman-fighting-against-mental-health-issues-psychological-concept-mental-struggle_1101683-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64" y="0"/>
            <a:ext cx="11268108" cy="75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88024" y="260648"/>
            <a:ext cx="6277420" cy="5296345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у перекладі з латинської – зіткнення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різноспрямованних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сил ( інтересів, поглядів, позицій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590465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Великий – той з ким весело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вказівний – допомагає з труднощами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середній – вміє вислухати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підмізинний-мотивує,надає силу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мізиний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– той, хто захистить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41277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Вправа «Рука допомоги»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55892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sz="2800" dirty="0" smtClean="0"/>
              <a:t>*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складіть папір вдвічі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*складіть папір ще раз вдвічі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*відірвіть правий верхній кут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*складіть ще раз вдвічі і відірвіть правий верхній кут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*складіть ще раз вдвічі і ще раз відірвіть правий верхній кут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закінчили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розгорніть папір і подивіться, що у вас вийшло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25544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Вправа «ми творимо»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429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Найбільш характерні причини педагогічних конфліктів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508518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Нетактовне ставлення один до одного.</a:t>
            </a: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Нерівномірний розподіл педагогічного навантаження.</a:t>
            </a: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Непродумані нововведення в садку.</a:t>
            </a: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Незручний розклад вузьких спеціалістів.</a:t>
            </a: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Відсутність умов для міжособистісного спілкування.</a:t>
            </a: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Непорозуміння між вихователями різного віку.</a:t>
            </a: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Відсутність співпраці та розуміння між помічником вихователя та вихователем.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adia\Desktop\Новая папка тенінг конфлікт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240" y="0"/>
            <a:ext cx="10349800" cy="93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387424"/>
            <a:ext cx="7772400" cy="1828800"/>
          </a:xfrm>
        </p:spPr>
        <p:txBody>
          <a:bodyPr/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uk-UA" dirty="0" smtClean="0"/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розвитку конфлікту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8136904" cy="4176464"/>
          </a:xfrm>
          <a:noFill/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1.ВИНИКНЕННЯ КОНФЛІКТНО СИТУАЦІ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2.Усвіомлення конфлікту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3.Протисояння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4.Ескалація конфлікту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5.Завершенн конфлікту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088"/>
            <a:ext cx="8893743" cy="26369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Констуктивна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та деструктивна суть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конфлктів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            конфліктів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Nadia\Desktop\Новая папка тенінг конфлікт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7706119" cy="44821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xtLst/>
        </p:spPr>
      </p:pic>
    </p:spTree>
    <p:extLst>
      <p:ext uri="{BB962C8B-B14F-4D97-AF65-F5344CB8AC3E}">
        <p14:creationId xmlns:p14="http://schemas.microsoft.com/office/powerpoint/2010/main" val="18747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dia\Desktop\Новая папка тенінг конфлікт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558"/>
            <a:ext cx="9198077" cy="6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509</TotalTime>
  <Words>117</Words>
  <Application>Microsoft Office PowerPoint</Application>
  <PresentationFormat>Экран (4:3)</PresentationFormat>
  <Paragraphs>32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Главная</vt:lpstr>
      <vt:lpstr>Ніщо так не  покаже характеру людини, як гарна поведіка в конфлікті, якого не можна уникнути</vt:lpstr>
      <vt:lpstr>                                 правила тренінгу * Будь активним , дій, говори * Думай і кажи тільки про те, що відбувається «тут і тепер» * дій та кажи тільки від свого імені * Пропонуй ,пробуй, експерементуй, не критикуй. *Кожен гідний поваги, поважай інших - будуть поважати тебе. * Намагайся зрозуміти інших. Поділись тим, що зрозумів та відчув.   </vt:lpstr>
      <vt:lpstr>Конфлікт  у перекладі з латинської – зіткнення різноспрямованних сил ( інтересів, поглядів, позицій</vt:lpstr>
      <vt:lpstr>Великий – той з ким весело вказівний – допомагає з труднощами середній – вміє вислухати підмізинний-мотивує,надає силу мізиний – той, хто захистить </vt:lpstr>
      <vt:lpstr>*складіть папір вдвічі *складіть папір ще раз вдвічі *відірвіть правий верхній кут *складіть ще раз вдвічі і відірвіть правий верхній кут *складіть ще раз вдвічі і ще раз відірвіть правий верхній кут закінчили розгорніть папір і подивіться, що у вас вийшло</vt:lpstr>
      <vt:lpstr>Найбільш характерні причини педагогічних конфліктів</vt:lpstr>
      <vt:lpstr>Стадії розвитку конфлікту</vt:lpstr>
      <vt:lpstr>Констуктивна та деструктивна суть конфлктів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Плюси і мінуси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Nadia</dc:creator>
  <cp:lastModifiedBy>Nadia</cp:lastModifiedBy>
  <cp:revision>23</cp:revision>
  <dcterms:created xsi:type="dcterms:W3CDTF">2024-01-14T17:59:29Z</dcterms:created>
  <dcterms:modified xsi:type="dcterms:W3CDTF">2024-01-31T09:04:31Z</dcterms:modified>
</cp:coreProperties>
</file>