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9" r:id="rId11"/>
    <p:sldId id="270" r:id="rId12"/>
    <p:sldId id="276" r:id="rId13"/>
    <p:sldId id="277" r:id="rId14"/>
    <p:sldId id="280" r:id="rId15"/>
    <p:sldId id="281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740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304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211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445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829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254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174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707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450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999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282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85CE1-006B-49F0-971E-33C8121E1229}" type="datetimeFigureOut">
              <a:rPr lang="uk-UA" smtClean="0"/>
              <a:t>07.03.2023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594C-3F63-4F35-8B84-1C5C123929F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5509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0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8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248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66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44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95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1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4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7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98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8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0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36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8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108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Широкий екран</PresentationFormat>
  <Paragraphs>0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RePack by Diakov</cp:lastModifiedBy>
  <cp:revision>7</cp:revision>
  <dcterms:created xsi:type="dcterms:W3CDTF">2022-10-17T21:44:44Z</dcterms:created>
  <dcterms:modified xsi:type="dcterms:W3CDTF">2023-03-07T09:36:55Z</dcterms:modified>
</cp:coreProperties>
</file>