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9" y="-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27.07.2026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929058" y="2786058"/>
            <a:ext cx="4914912" cy="2714644"/>
          </a:xfrm>
        </p:spPr>
        <p:txBody>
          <a:bodyPr>
            <a:normAutofit/>
          </a:bodyPr>
          <a:lstStyle/>
          <a:p>
            <a:pPr algn="l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Кваліфікаційна категорія –</a:t>
            </a:r>
          </a:p>
          <a:p>
            <a:pPr algn="l"/>
            <a:r>
              <a:rPr lang="uk-UA" sz="1600" b="1" smtClean="0">
                <a:latin typeface="Times New Roman" pitchFamily="18" charset="0"/>
                <a:cs typeface="Times New Roman" pitchFamily="18" charset="0"/>
              </a:rPr>
              <a:t>спеціаліст 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вищої </a:t>
            </a:r>
            <a:r>
              <a:rPr lang="uk-UA" sz="1600" b="1" smtClean="0">
                <a:latin typeface="Times New Roman" pitchFamily="18" charset="0"/>
                <a:cs typeface="Times New Roman" pitchFamily="18" charset="0"/>
              </a:rPr>
              <a:t>кваліфікаційної категорії.</a:t>
            </a: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Педагогічне звання – “ Старший </a:t>
            </a: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учитель”</a:t>
            </a: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Експерт з оцінювання професійних </a:t>
            </a:r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компетентностей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 учителів української мови та літератури.</a:t>
            </a:r>
          </a:p>
          <a:p>
            <a:pPr algn="l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Стаж педагогічної роботи – 27 років</a:t>
            </a:r>
          </a:p>
          <a:p>
            <a:pPr algn="l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Стаж роботи на посаді директора – 5 років</a:t>
            </a:r>
          </a:p>
          <a:p>
            <a:pPr algn="l"/>
            <a:endParaRPr lang="uk-UA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00496" y="1000108"/>
            <a:ext cx="3929090" cy="1155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Керівник закладу освіти –</a:t>
            </a:r>
            <a:b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Остапик Ірина Михайлівна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57166"/>
            <a:ext cx="6357982" cy="571503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Інформація про директора</a:t>
            </a:r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operator\Pictures\Screenshots\Знімок екрана 2026-07-27 13313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3126737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47</Words>
  <PresentationFormat>Екран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2" baseType="lpstr">
      <vt:lpstr>Тема Office</vt:lpstr>
      <vt:lpstr>Інформація про директора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operator</dc:creator>
  <cp:lastModifiedBy>operator</cp:lastModifiedBy>
  <cp:revision>6</cp:revision>
  <dcterms:created xsi:type="dcterms:W3CDTF">2026-07-27T08:17:58Z</dcterms:created>
  <dcterms:modified xsi:type="dcterms:W3CDTF">2026-07-27T10:37:16Z</dcterms:modified>
</cp:coreProperties>
</file>