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9" r:id="rId4"/>
    <p:sldId id="263" r:id="rId5"/>
    <p:sldId id="260" r:id="rId6"/>
    <p:sldId id="261" r:id="rId7"/>
    <p:sldId id="262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4" r:id="rId16"/>
    <p:sldId id="273" r:id="rId17"/>
    <p:sldId id="272" r:id="rId18"/>
    <p:sldId id="275" r:id="rId19"/>
    <p:sldId id="276" r:id="rId20"/>
    <p:sldId id="277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8092E3F-87AB-4B1C-81F8-E7DC03F231E7}">
          <p14:sldIdLst>
            <p14:sldId id="256"/>
            <p14:sldId id="257"/>
            <p14:sldId id="259"/>
            <p14:sldId id="263"/>
            <p14:sldId id="260"/>
            <p14:sldId id="261"/>
            <p14:sldId id="262"/>
            <p14:sldId id="265"/>
            <p14:sldId id="267"/>
            <p14:sldId id="266"/>
            <p14:sldId id="268"/>
            <p14:sldId id="269"/>
            <p14:sldId id="270"/>
            <p14:sldId id="271"/>
            <p14:sldId id="274"/>
            <p14:sldId id="273"/>
            <p14:sldId id="272"/>
            <p14:sldId id="275"/>
            <p14:sldId id="276"/>
            <p14:sldId id="277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D34141"/>
    <a:srgbClr val="B616F6"/>
    <a:srgbClr val="FFCC99"/>
    <a:srgbClr val="FF3300"/>
    <a:srgbClr val="FF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21D8AF-ACF6-4ABD-949B-4C3DAF904679}" type="doc">
      <dgm:prSet loTypeId="urn:microsoft.com/office/officeart/2005/8/layout/chevron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3324CD82-D8ED-4329-9CB3-6D95A494A709}">
      <dgm:prSet phldrT="[Текст]"/>
      <dgm:spPr/>
      <dgm:t>
        <a:bodyPr/>
        <a:lstStyle/>
        <a:p>
          <a:r>
            <a:rPr lang="uk-UA" dirty="0" err="1" smtClean="0"/>
            <a:t>Візія</a:t>
          </a:r>
          <a:endParaRPr lang="uk-UA" dirty="0"/>
        </a:p>
      </dgm:t>
    </dgm:pt>
    <dgm:pt modelId="{E716B081-747F-4874-8425-657FEA313BFD}" type="parTrans" cxnId="{0E78FC94-A39B-4751-B9F5-28141A9C8313}">
      <dgm:prSet/>
      <dgm:spPr/>
      <dgm:t>
        <a:bodyPr/>
        <a:lstStyle/>
        <a:p>
          <a:endParaRPr lang="uk-UA"/>
        </a:p>
      </dgm:t>
    </dgm:pt>
    <dgm:pt modelId="{CD73D6D1-AD5F-4347-95F9-355BA72813B6}" type="sibTrans" cxnId="{0E78FC94-A39B-4751-B9F5-28141A9C8313}">
      <dgm:prSet/>
      <dgm:spPr/>
      <dgm:t>
        <a:bodyPr/>
        <a:lstStyle/>
        <a:p>
          <a:endParaRPr lang="uk-UA"/>
        </a:p>
      </dgm:t>
    </dgm:pt>
    <dgm:pt modelId="{0B077648-9C75-4758-94CE-147C798C4748}">
      <dgm:prSet phldrT="[Текст]"/>
      <dgm:spPr/>
      <dgm:t>
        <a:bodyPr/>
        <a:lstStyle/>
        <a:p>
          <a:r>
            <a:rPr lang="uk-UA" dirty="0" smtClean="0"/>
            <a:t>Відродження національного дитячого садка, створення центру розвитку дитини за ідеями Софії </a:t>
          </a:r>
          <a:r>
            <a:rPr lang="uk-UA" dirty="0" err="1" smtClean="0"/>
            <a:t>Русової</a:t>
          </a:r>
          <a:endParaRPr lang="uk-UA" dirty="0"/>
        </a:p>
      </dgm:t>
    </dgm:pt>
    <dgm:pt modelId="{6BD4017D-4F1C-4104-BBBA-9BDD30752F83}" type="parTrans" cxnId="{774ED2EE-C365-404E-B740-E69B0C95A21D}">
      <dgm:prSet/>
      <dgm:spPr/>
      <dgm:t>
        <a:bodyPr/>
        <a:lstStyle/>
        <a:p>
          <a:endParaRPr lang="uk-UA"/>
        </a:p>
      </dgm:t>
    </dgm:pt>
    <dgm:pt modelId="{65964B40-BEC3-462A-98C5-E7B922A911E0}" type="sibTrans" cxnId="{774ED2EE-C365-404E-B740-E69B0C95A21D}">
      <dgm:prSet/>
      <dgm:spPr/>
      <dgm:t>
        <a:bodyPr/>
        <a:lstStyle/>
        <a:p>
          <a:endParaRPr lang="uk-UA"/>
        </a:p>
      </dgm:t>
    </dgm:pt>
    <dgm:pt modelId="{D4F08D4C-BE1A-4BD4-AEA0-5B062C835DF9}">
      <dgm:prSet phldrT="[Текст]"/>
      <dgm:spPr/>
      <dgm:t>
        <a:bodyPr/>
        <a:lstStyle/>
        <a:p>
          <a:r>
            <a:rPr lang="uk-UA" dirty="0" smtClean="0"/>
            <a:t>Місія</a:t>
          </a:r>
          <a:endParaRPr lang="uk-UA" dirty="0"/>
        </a:p>
      </dgm:t>
    </dgm:pt>
    <dgm:pt modelId="{36952FE0-C5BA-4A1A-8937-6BC7064BF69B}" type="parTrans" cxnId="{EC68C163-0915-41B5-AA8B-648138328D5B}">
      <dgm:prSet/>
      <dgm:spPr/>
      <dgm:t>
        <a:bodyPr/>
        <a:lstStyle/>
        <a:p>
          <a:endParaRPr lang="uk-UA"/>
        </a:p>
      </dgm:t>
    </dgm:pt>
    <dgm:pt modelId="{373810D1-2C50-4B37-AFA1-7BD4B53798CD}" type="sibTrans" cxnId="{EC68C163-0915-41B5-AA8B-648138328D5B}">
      <dgm:prSet/>
      <dgm:spPr/>
      <dgm:t>
        <a:bodyPr/>
        <a:lstStyle/>
        <a:p>
          <a:endParaRPr lang="uk-UA"/>
        </a:p>
      </dgm:t>
    </dgm:pt>
    <dgm:pt modelId="{7691A6E5-CEB8-4DFE-A14D-E6799DF50435}">
      <dgm:prSet phldrT="[Текст]"/>
      <dgm:spPr/>
      <dgm:t>
        <a:bodyPr/>
        <a:lstStyle/>
        <a:p>
          <a:r>
            <a:rPr lang="uk-UA" dirty="0" smtClean="0"/>
            <a:t> Виховання, яке дасть українському народові свідомих, чесних, вільних, успішних громадян, що викують, здобудуть йому і долю, і волю, і процвітання</a:t>
          </a:r>
          <a:endParaRPr lang="uk-UA" dirty="0"/>
        </a:p>
      </dgm:t>
    </dgm:pt>
    <dgm:pt modelId="{CE1D724F-5537-4415-8543-12BBA66714B6}" type="parTrans" cxnId="{C4C261B1-70DC-4CE1-9527-B94FB2B1D763}">
      <dgm:prSet/>
      <dgm:spPr/>
      <dgm:t>
        <a:bodyPr/>
        <a:lstStyle/>
        <a:p>
          <a:endParaRPr lang="uk-UA"/>
        </a:p>
      </dgm:t>
    </dgm:pt>
    <dgm:pt modelId="{E0D3E011-123B-4D7A-8863-7A3655B8FFB5}" type="sibTrans" cxnId="{C4C261B1-70DC-4CE1-9527-B94FB2B1D763}">
      <dgm:prSet/>
      <dgm:spPr/>
      <dgm:t>
        <a:bodyPr/>
        <a:lstStyle/>
        <a:p>
          <a:endParaRPr lang="uk-UA"/>
        </a:p>
      </dgm:t>
    </dgm:pt>
    <dgm:pt modelId="{25F39AEC-C951-4BEA-8191-905DF4084932}">
      <dgm:prSet phldrT="[Текст]"/>
      <dgm:spPr/>
      <dgm:t>
        <a:bodyPr/>
        <a:lstStyle/>
        <a:p>
          <a:r>
            <a:rPr lang="uk-UA" dirty="0" smtClean="0"/>
            <a:t>Цінності</a:t>
          </a:r>
          <a:endParaRPr lang="uk-UA" dirty="0"/>
        </a:p>
      </dgm:t>
    </dgm:pt>
    <dgm:pt modelId="{589E89EF-FC32-47C5-A121-DBD4AD3ADE39}" type="parTrans" cxnId="{78092F20-A389-40F8-A4AE-424F185619F0}">
      <dgm:prSet/>
      <dgm:spPr/>
      <dgm:t>
        <a:bodyPr/>
        <a:lstStyle/>
        <a:p>
          <a:endParaRPr lang="uk-UA"/>
        </a:p>
      </dgm:t>
    </dgm:pt>
    <dgm:pt modelId="{4D541748-BF22-4D16-9A14-6CC4C523A0C9}" type="sibTrans" cxnId="{78092F20-A389-40F8-A4AE-424F185619F0}">
      <dgm:prSet/>
      <dgm:spPr/>
      <dgm:t>
        <a:bodyPr/>
        <a:lstStyle/>
        <a:p>
          <a:endParaRPr lang="uk-UA"/>
        </a:p>
      </dgm:t>
    </dgm:pt>
    <dgm:pt modelId="{ED06A475-4833-447A-8709-CD3F00C50A3B}">
      <dgm:prSet phldrT="[Текст]"/>
      <dgm:spPr/>
      <dgm:t>
        <a:bodyPr/>
        <a:lstStyle/>
        <a:p>
          <a:r>
            <a:rPr lang="uk-UA" dirty="0" smtClean="0"/>
            <a:t>Любов до дітей.</a:t>
          </a:r>
          <a:endParaRPr lang="uk-UA" dirty="0"/>
        </a:p>
      </dgm:t>
    </dgm:pt>
    <dgm:pt modelId="{08DB9B6E-3946-403A-8381-CB75028F0EC5}" type="parTrans" cxnId="{78D0E425-582E-4568-B8D1-1E1046F28D1F}">
      <dgm:prSet/>
      <dgm:spPr/>
      <dgm:t>
        <a:bodyPr/>
        <a:lstStyle/>
        <a:p>
          <a:endParaRPr lang="uk-UA"/>
        </a:p>
      </dgm:t>
    </dgm:pt>
    <dgm:pt modelId="{49A6D5BA-8C06-4DEF-9306-7AAC5CDBF6D2}" type="sibTrans" cxnId="{78D0E425-582E-4568-B8D1-1E1046F28D1F}">
      <dgm:prSet/>
      <dgm:spPr/>
      <dgm:t>
        <a:bodyPr/>
        <a:lstStyle/>
        <a:p>
          <a:endParaRPr lang="uk-UA"/>
        </a:p>
      </dgm:t>
    </dgm:pt>
    <dgm:pt modelId="{113B3873-9DD9-4AD4-A79D-A3CA70A66DD5}">
      <dgm:prSet phldrT="[Текст]"/>
      <dgm:spPr/>
      <dgm:t>
        <a:bodyPr/>
        <a:lstStyle/>
        <a:p>
          <a:r>
            <a:rPr lang="uk-UA" dirty="0" smtClean="0"/>
            <a:t>Повага до індивідуальності</a:t>
          </a:r>
          <a:endParaRPr lang="uk-UA" dirty="0"/>
        </a:p>
      </dgm:t>
    </dgm:pt>
    <dgm:pt modelId="{A48E27DA-86B8-458C-8A48-FE2F2EB87343}" type="parTrans" cxnId="{5C9678B0-3E7E-4769-9FEF-E663CC46C0E5}">
      <dgm:prSet/>
      <dgm:spPr/>
      <dgm:t>
        <a:bodyPr/>
        <a:lstStyle/>
        <a:p>
          <a:endParaRPr lang="uk-UA"/>
        </a:p>
      </dgm:t>
    </dgm:pt>
    <dgm:pt modelId="{E8794D4F-0867-41AB-B516-B05C8CC656B5}" type="sibTrans" cxnId="{5C9678B0-3E7E-4769-9FEF-E663CC46C0E5}">
      <dgm:prSet/>
      <dgm:spPr/>
      <dgm:t>
        <a:bodyPr/>
        <a:lstStyle/>
        <a:p>
          <a:endParaRPr lang="uk-UA"/>
        </a:p>
      </dgm:t>
    </dgm:pt>
    <dgm:pt modelId="{5F62D3F8-057C-4B6B-8F99-329263116149}">
      <dgm:prSet phldrT="[Текст]"/>
      <dgm:spPr/>
      <dgm:t>
        <a:bodyPr/>
        <a:lstStyle/>
        <a:p>
          <a:r>
            <a:rPr lang="uk-UA" dirty="0" smtClean="0"/>
            <a:t>Пошана до особи, різноманітності, </a:t>
          </a:r>
          <a:r>
            <a:rPr lang="uk-UA" dirty="0" err="1" smtClean="0"/>
            <a:t>інакшості</a:t>
          </a:r>
          <a:r>
            <a:rPr lang="uk-UA" dirty="0" smtClean="0"/>
            <a:t>.</a:t>
          </a:r>
          <a:endParaRPr lang="uk-UA" dirty="0"/>
        </a:p>
      </dgm:t>
    </dgm:pt>
    <dgm:pt modelId="{4FCE18FE-8E4B-4A2F-A64E-7EEF210EB475}" type="parTrans" cxnId="{F381D8AE-5D41-4E6D-9BA3-9C720DEE9F50}">
      <dgm:prSet/>
      <dgm:spPr/>
      <dgm:t>
        <a:bodyPr/>
        <a:lstStyle/>
        <a:p>
          <a:endParaRPr lang="uk-UA"/>
        </a:p>
      </dgm:t>
    </dgm:pt>
    <dgm:pt modelId="{7C568792-1E86-42A9-8F96-2024AAD1C75C}" type="sibTrans" cxnId="{F381D8AE-5D41-4E6D-9BA3-9C720DEE9F50}">
      <dgm:prSet/>
      <dgm:spPr/>
      <dgm:t>
        <a:bodyPr/>
        <a:lstStyle/>
        <a:p>
          <a:endParaRPr lang="uk-UA"/>
        </a:p>
      </dgm:t>
    </dgm:pt>
    <dgm:pt modelId="{B9F7B62A-6E04-41CD-BDEC-2FE257FDAF45}">
      <dgm:prSet phldrT="[Текст]"/>
      <dgm:spPr/>
      <dgm:t>
        <a:bodyPr/>
        <a:lstStyle/>
        <a:p>
          <a:r>
            <a:rPr lang="uk-UA" dirty="0" smtClean="0"/>
            <a:t>Прагнення підсилювати радість пізнання, відкритість до змін, курс на партнерство  </a:t>
          </a:r>
          <a:endParaRPr lang="uk-UA" dirty="0"/>
        </a:p>
      </dgm:t>
    </dgm:pt>
    <dgm:pt modelId="{5BDE64F3-056E-49F3-BA49-C3B15A4DA74B}" type="parTrans" cxnId="{07FBDD64-621C-485D-B8B9-9B9524D89113}">
      <dgm:prSet/>
      <dgm:spPr/>
      <dgm:t>
        <a:bodyPr/>
        <a:lstStyle/>
        <a:p>
          <a:endParaRPr lang="uk-UA"/>
        </a:p>
      </dgm:t>
    </dgm:pt>
    <dgm:pt modelId="{7A6D4F31-1F44-47B1-909C-9518F5BF9B37}" type="sibTrans" cxnId="{07FBDD64-621C-485D-B8B9-9B9524D89113}">
      <dgm:prSet/>
      <dgm:spPr/>
      <dgm:t>
        <a:bodyPr/>
        <a:lstStyle/>
        <a:p>
          <a:endParaRPr lang="uk-UA"/>
        </a:p>
      </dgm:t>
    </dgm:pt>
    <dgm:pt modelId="{BF5EA77E-84DD-4F30-BA1F-4D46D561136D}" type="pres">
      <dgm:prSet presAssocID="{2521D8AF-ACF6-4ABD-949B-4C3DAF9046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749BA4F-66BB-422B-B9DC-2C78DA4FDE66}" type="pres">
      <dgm:prSet presAssocID="{3324CD82-D8ED-4329-9CB3-6D95A494A709}" presName="composite" presStyleCnt="0"/>
      <dgm:spPr/>
    </dgm:pt>
    <dgm:pt modelId="{83A6B4BD-7292-42F8-B8D8-EB36CF84B471}" type="pres">
      <dgm:prSet presAssocID="{3324CD82-D8ED-4329-9CB3-6D95A494A709}" presName="parentText" presStyleLbl="alignNode1" presStyleIdx="0" presStyleCnt="3" custLinFactY="7806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5C2F71-FB02-4015-8DAC-73F054C46B5B}" type="pres">
      <dgm:prSet presAssocID="{3324CD82-D8ED-4329-9CB3-6D95A494A709}" presName="descendantText" presStyleLbl="alignAcc1" presStyleIdx="0" presStyleCnt="3" custLinFactY="100000" custLinFactNeighborX="362" custLinFactNeighborY="1739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A24502-B70B-4D22-9C69-488812C4EEF8}" type="pres">
      <dgm:prSet presAssocID="{CD73D6D1-AD5F-4347-95F9-355BA72813B6}" presName="sp" presStyleCnt="0"/>
      <dgm:spPr/>
    </dgm:pt>
    <dgm:pt modelId="{D7BD1341-CA98-43B5-8BC2-04964AE8E5EF}" type="pres">
      <dgm:prSet presAssocID="{D4F08D4C-BE1A-4BD4-AEA0-5B062C835DF9}" presName="composite" presStyleCnt="0"/>
      <dgm:spPr/>
    </dgm:pt>
    <dgm:pt modelId="{E80BF283-3353-48C6-BD5A-94C096F6612E}" type="pres">
      <dgm:prSet presAssocID="{D4F08D4C-BE1A-4BD4-AEA0-5B062C835DF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E89DA8-FF38-4796-AA5F-A99A8C448D5B}" type="pres">
      <dgm:prSet presAssocID="{D4F08D4C-BE1A-4BD4-AEA0-5B062C835DF9}" presName="descendantText" presStyleLbl="alignAcc1" presStyleIdx="1" presStyleCnt="3" custLinFactNeighborX="1673" custLinFactNeighborY="15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8BCB74-AEA3-4BC1-8953-0DA57F5FBE74}" type="pres">
      <dgm:prSet presAssocID="{373810D1-2C50-4B37-AFA1-7BD4B53798CD}" presName="sp" presStyleCnt="0"/>
      <dgm:spPr/>
    </dgm:pt>
    <dgm:pt modelId="{D62AC589-A03E-4A57-B8E8-2901D74F581B}" type="pres">
      <dgm:prSet presAssocID="{25F39AEC-C951-4BEA-8191-905DF4084932}" presName="composite" presStyleCnt="0"/>
      <dgm:spPr/>
    </dgm:pt>
    <dgm:pt modelId="{B0C3A84B-7964-40CB-855B-FF4514BD0E61}" type="pres">
      <dgm:prSet presAssocID="{25F39AEC-C951-4BEA-8191-905DF4084932}" presName="parentText" presStyleLbl="alignNode1" presStyleIdx="2" presStyleCnt="3" custLinFactY="-76007" custLinFactNeighborX="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DC9859-56DF-46A1-99F3-BE15EA79497D}" type="pres">
      <dgm:prSet presAssocID="{25F39AEC-C951-4BEA-8191-905DF4084932}" presName="descendantText" presStyleLbl="alignAcc1" presStyleIdx="2" presStyleCnt="3" custLinFactY="-100000" custLinFactNeighborX="362" custLinFactNeighborY="-1707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8092F20-A389-40F8-A4AE-424F185619F0}" srcId="{2521D8AF-ACF6-4ABD-949B-4C3DAF904679}" destId="{25F39AEC-C951-4BEA-8191-905DF4084932}" srcOrd="2" destOrd="0" parTransId="{589E89EF-FC32-47C5-A121-DBD4AD3ADE39}" sibTransId="{4D541748-BF22-4D16-9A14-6CC4C523A0C9}"/>
    <dgm:cxn modelId="{07FBDD64-621C-485D-B8B9-9B9524D89113}" srcId="{25F39AEC-C951-4BEA-8191-905DF4084932}" destId="{B9F7B62A-6E04-41CD-BDEC-2FE257FDAF45}" srcOrd="3" destOrd="0" parTransId="{5BDE64F3-056E-49F3-BA49-C3B15A4DA74B}" sibTransId="{7A6D4F31-1F44-47B1-909C-9518F5BF9B37}"/>
    <dgm:cxn modelId="{EC68C163-0915-41B5-AA8B-648138328D5B}" srcId="{2521D8AF-ACF6-4ABD-949B-4C3DAF904679}" destId="{D4F08D4C-BE1A-4BD4-AEA0-5B062C835DF9}" srcOrd="1" destOrd="0" parTransId="{36952FE0-C5BA-4A1A-8937-6BC7064BF69B}" sibTransId="{373810D1-2C50-4B37-AFA1-7BD4B53798CD}"/>
    <dgm:cxn modelId="{E7B7CFCA-1A4B-4378-A1D1-E7CD9BDDF151}" type="presOf" srcId="{5F62D3F8-057C-4B6B-8F99-329263116149}" destId="{C8DC9859-56DF-46A1-99F3-BE15EA79497D}" srcOrd="0" destOrd="1" presId="urn:microsoft.com/office/officeart/2005/8/layout/chevron2"/>
    <dgm:cxn modelId="{19ED1CD9-6D44-49DD-A86A-5E1FCC1ED906}" type="presOf" srcId="{D4F08D4C-BE1A-4BD4-AEA0-5B062C835DF9}" destId="{E80BF283-3353-48C6-BD5A-94C096F6612E}" srcOrd="0" destOrd="0" presId="urn:microsoft.com/office/officeart/2005/8/layout/chevron2"/>
    <dgm:cxn modelId="{C4C261B1-70DC-4CE1-9527-B94FB2B1D763}" srcId="{D4F08D4C-BE1A-4BD4-AEA0-5B062C835DF9}" destId="{7691A6E5-CEB8-4DFE-A14D-E6799DF50435}" srcOrd="0" destOrd="0" parTransId="{CE1D724F-5537-4415-8543-12BBA66714B6}" sibTransId="{E0D3E011-123B-4D7A-8863-7A3655B8FFB5}"/>
    <dgm:cxn modelId="{78D0E425-582E-4568-B8D1-1E1046F28D1F}" srcId="{25F39AEC-C951-4BEA-8191-905DF4084932}" destId="{ED06A475-4833-447A-8709-CD3F00C50A3B}" srcOrd="0" destOrd="0" parTransId="{08DB9B6E-3946-403A-8381-CB75028F0EC5}" sibTransId="{49A6D5BA-8C06-4DEF-9306-7AAC5CDBF6D2}"/>
    <dgm:cxn modelId="{0E78FC94-A39B-4751-B9F5-28141A9C8313}" srcId="{2521D8AF-ACF6-4ABD-949B-4C3DAF904679}" destId="{3324CD82-D8ED-4329-9CB3-6D95A494A709}" srcOrd="0" destOrd="0" parTransId="{E716B081-747F-4874-8425-657FEA313BFD}" sibTransId="{CD73D6D1-AD5F-4347-95F9-355BA72813B6}"/>
    <dgm:cxn modelId="{9BD5B41E-ECF9-475C-A971-6C224538419B}" type="presOf" srcId="{2521D8AF-ACF6-4ABD-949B-4C3DAF904679}" destId="{BF5EA77E-84DD-4F30-BA1F-4D46D561136D}" srcOrd="0" destOrd="0" presId="urn:microsoft.com/office/officeart/2005/8/layout/chevron2"/>
    <dgm:cxn modelId="{5C9678B0-3E7E-4769-9FEF-E663CC46C0E5}" srcId="{25F39AEC-C951-4BEA-8191-905DF4084932}" destId="{113B3873-9DD9-4AD4-A79D-A3CA70A66DD5}" srcOrd="2" destOrd="0" parTransId="{A48E27DA-86B8-458C-8A48-FE2F2EB87343}" sibTransId="{E8794D4F-0867-41AB-B516-B05C8CC656B5}"/>
    <dgm:cxn modelId="{C5094718-0FD5-4BAA-A073-F738F5536BB3}" type="presOf" srcId="{7691A6E5-CEB8-4DFE-A14D-E6799DF50435}" destId="{30E89DA8-FF38-4796-AA5F-A99A8C448D5B}" srcOrd="0" destOrd="0" presId="urn:microsoft.com/office/officeart/2005/8/layout/chevron2"/>
    <dgm:cxn modelId="{0FD61006-5C6A-487B-8607-5C504D4B45C9}" type="presOf" srcId="{25F39AEC-C951-4BEA-8191-905DF4084932}" destId="{B0C3A84B-7964-40CB-855B-FF4514BD0E61}" srcOrd="0" destOrd="0" presId="urn:microsoft.com/office/officeart/2005/8/layout/chevron2"/>
    <dgm:cxn modelId="{06DC377A-FCB1-4D0C-A3B7-F7D936AA4E6D}" type="presOf" srcId="{113B3873-9DD9-4AD4-A79D-A3CA70A66DD5}" destId="{C8DC9859-56DF-46A1-99F3-BE15EA79497D}" srcOrd="0" destOrd="2" presId="urn:microsoft.com/office/officeart/2005/8/layout/chevron2"/>
    <dgm:cxn modelId="{D9F09E5C-D693-4D63-B207-45EDD1A6B552}" type="presOf" srcId="{3324CD82-D8ED-4329-9CB3-6D95A494A709}" destId="{83A6B4BD-7292-42F8-B8D8-EB36CF84B471}" srcOrd="0" destOrd="0" presId="urn:microsoft.com/office/officeart/2005/8/layout/chevron2"/>
    <dgm:cxn modelId="{F381D8AE-5D41-4E6D-9BA3-9C720DEE9F50}" srcId="{25F39AEC-C951-4BEA-8191-905DF4084932}" destId="{5F62D3F8-057C-4B6B-8F99-329263116149}" srcOrd="1" destOrd="0" parTransId="{4FCE18FE-8E4B-4A2F-A64E-7EEF210EB475}" sibTransId="{7C568792-1E86-42A9-8F96-2024AAD1C75C}"/>
    <dgm:cxn modelId="{0AF17520-615D-4726-9F73-FEFFBE7C95D4}" type="presOf" srcId="{ED06A475-4833-447A-8709-CD3F00C50A3B}" destId="{C8DC9859-56DF-46A1-99F3-BE15EA79497D}" srcOrd="0" destOrd="0" presId="urn:microsoft.com/office/officeart/2005/8/layout/chevron2"/>
    <dgm:cxn modelId="{774ED2EE-C365-404E-B740-E69B0C95A21D}" srcId="{3324CD82-D8ED-4329-9CB3-6D95A494A709}" destId="{0B077648-9C75-4758-94CE-147C798C4748}" srcOrd="0" destOrd="0" parTransId="{6BD4017D-4F1C-4104-BBBA-9BDD30752F83}" sibTransId="{65964B40-BEC3-462A-98C5-E7B922A911E0}"/>
    <dgm:cxn modelId="{41934C24-F4FD-4EB5-8775-F6A214760B01}" type="presOf" srcId="{0B077648-9C75-4758-94CE-147C798C4748}" destId="{B35C2F71-FB02-4015-8DAC-73F054C46B5B}" srcOrd="0" destOrd="0" presId="urn:microsoft.com/office/officeart/2005/8/layout/chevron2"/>
    <dgm:cxn modelId="{B641B1D5-2DF5-4B1E-A60D-0E8EFB1DD142}" type="presOf" srcId="{B9F7B62A-6E04-41CD-BDEC-2FE257FDAF45}" destId="{C8DC9859-56DF-46A1-99F3-BE15EA79497D}" srcOrd="0" destOrd="3" presId="urn:microsoft.com/office/officeart/2005/8/layout/chevron2"/>
    <dgm:cxn modelId="{81C263D7-4D9D-4A4D-877E-D5FD361B7CC5}" type="presParOf" srcId="{BF5EA77E-84DD-4F30-BA1F-4D46D561136D}" destId="{E749BA4F-66BB-422B-B9DC-2C78DA4FDE66}" srcOrd="0" destOrd="0" presId="urn:microsoft.com/office/officeart/2005/8/layout/chevron2"/>
    <dgm:cxn modelId="{5C2BA27C-3E42-4426-81C5-747CEC409EFF}" type="presParOf" srcId="{E749BA4F-66BB-422B-B9DC-2C78DA4FDE66}" destId="{83A6B4BD-7292-42F8-B8D8-EB36CF84B471}" srcOrd="0" destOrd="0" presId="urn:microsoft.com/office/officeart/2005/8/layout/chevron2"/>
    <dgm:cxn modelId="{5572D275-4415-4AC4-B914-EE3888BFB678}" type="presParOf" srcId="{E749BA4F-66BB-422B-B9DC-2C78DA4FDE66}" destId="{B35C2F71-FB02-4015-8DAC-73F054C46B5B}" srcOrd="1" destOrd="0" presId="urn:microsoft.com/office/officeart/2005/8/layout/chevron2"/>
    <dgm:cxn modelId="{336F34A7-755A-45B5-AE09-D1DD6F1DC433}" type="presParOf" srcId="{BF5EA77E-84DD-4F30-BA1F-4D46D561136D}" destId="{5AA24502-B70B-4D22-9C69-488812C4EEF8}" srcOrd="1" destOrd="0" presId="urn:microsoft.com/office/officeart/2005/8/layout/chevron2"/>
    <dgm:cxn modelId="{9F54016A-D050-4A67-B4B7-48FC265EDE88}" type="presParOf" srcId="{BF5EA77E-84DD-4F30-BA1F-4D46D561136D}" destId="{D7BD1341-CA98-43B5-8BC2-04964AE8E5EF}" srcOrd="2" destOrd="0" presId="urn:microsoft.com/office/officeart/2005/8/layout/chevron2"/>
    <dgm:cxn modelId="{1A68A017-4E3B-4686-AD48-21D0E5E9F3D8}" type="presParOf" srcId="{D7BD1341-CA98-43B5-8BC2-04964AE8E5EF}" destId="{E80BF283-3353-48C6-BD5A-94C096F6612E}" srcOrd="0" destOrd="0" presId="urn:microsoft.com/office/officeart/2005/8/layout/chevron2"/>
    <dgm:cxn modelId="{EFA1A65D-79B0-4001-9FA2-263CBD53A4BF}" type="presParOf" srcId="{D7BD1341-CA98-43B5-8BC2-04964AE8E5EF}" destId="{30E89DA8-FF38-4796-AA5F-A99A8C448D5B}" srcOrd="1" destOrd="0" presId="urn:microsoft.com/office/officeart/2005/8/layout/chevron2"/>
    <dgm:cxn modelId="{A618191B-B307-4532-B04F-459769F80B5A}" type="presParOf" srcId="{BF5EA77E-84DD-4F30-BA1F-4D46D561136D}" destId="{048BCB74-AEA3-4BC1-8953-0DA57F5FBE74}" srcOrd="3" destOrd="0" presId="urn:microsoft.com/office/officeart/2005/8/layout/chevron2"/>
    <dgm:cxn modelId="{313BC4F0-2B24-4FAF-AF9B-7A4C67DFF1A4}" type="presParOf" srcId="{BF5EA77E-84DD-4F30-BA1F-4D46D561136D}" destId="{D62AC589-A03E-4A57-B8E8-2901D74F581B}" srcOrd="4" destOrd="0" presId="urn:microsoft.com/office/officeart/2005/8/layout/chevron2"/>
    <dgm:cxn modelId="{7202C257-A2D3-4A60-BD03-376A87C2D361}" type="presParOf" srcId="{D62AC589-A03E-4A57-B8E8-2901D74F581B}" destId="{B0C3A84B-7964-40CB-855B-FF4514BD0E61}" srcOrd="0" destOrd="0" presId="urn:microsoft.com/office/officeart/2005/8/layout/chevron2"/>
    <dgm:cxn modelId="{AA796FF0-A518-43AB-9AB0-4009509B34C8}" type="presParOf" srcId="{D62AC589-A03E-4A57-B8E8-2901D74F581B}" destId="{C8DC9859-56DF-46A1-99F3-BE15EA7949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2E30A8-C55C-4007-8BFC-09AD524794CD}" type="doc">
      <dgm:prSet loTypeId="urn:microsoft.com/office/officeart/2005/8/layout/pyramid1" loCatId="pyramid" qsTypeId="urn:microsoft.com/office/officeart/2005/8/quickstyle/3d4" qsCatId="3D" csTypeId="urn:microsoft.com/office/officeart/2005/8/colors/accent5_5" csCatId="accent5" phldr="1"/>
      <dgm:spPr/>
    </dgm:pt>
    <dgm:pt modelId="{B51A5FF7-1B82-472F-B7F8-475035AC7E45}">
      <dgm:prSet phldrT="[Текст]" custT="1"/>
      <dgm:spPr/>
      <dgm:t>
        <a:bodyPr/>
        <a:lstStyle/>
        <a:p>
          <a:endParaRPr lang="uk-UA" sz="28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uk-UA" sz="28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Трирівнева</a:t>
          </a:r>
          <a:r>
            <a:rPr lang="uk-UA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інтеграція</a:t>
          </a:r>
          <a:endParaRPr lang="uk-UA" sz="3200" b="1" dirty="0"/>
        </a:p>
      </dgm:t>
    </dgm:pt>
    <dgm:pt modelId="{FE40A03A-08EB-4DFA-A5E2-ED3A10B47957}" type="parTrans" cxnId="{74CDE44D-4B4E-48DF-926B-3B6D2018E939}">
      <dgm:prSet/>
      <dgm:spPr/>
      <dgm:t>
        <a:bodyPr/>
        <a:lstStyle/>
        <a:p>
          <a:endParaRPr lang="uk-UA"/>
        </a:p>
      </dgm:t>
    </dgm:pt>
    <dgm:pt modelId="{E2658FFE-085B-4007-B3FF-3523FE5BD595}" type="sibTrans" cxnId="{74CDE44D-4B4E-48DF-926B-3B6D2018E939}">
      <dgm:prSet/>
      <dgm:spPr/>
      <dgm:t>
        <a:bodyPr/>
        <a:lstStyle/>
        <a:p>
          <a:endParaRPr lang="uk-UA"/>
        </a:p>
      </dgm:t>
    </dgm:pt>
    <dgm:pt modelId="{F0BE061B-0184-493B-A621-5665472A878E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Навчально – методичний супровід альтернативної і </a:t>
          </a:r>
          <a:r>
            <a:rPr lang="uk-UA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коплексної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 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04D0E6-F77F-4335-BB6C-46839161736C}" type="parTrans" cxnId="{1B01DC8A-FB33-463E-9A3A-FD49EA2DD491}">
      <dgm:prSet/>
      <dgm:spPr/>
      <dgm:t>
        <a:bodyPr/>
        <a:lstStyle/>
        <a:p>
          <a:endParaRPr lang="uk-UA"/>
        </a:p>
      </dgm:t>
    </dgm:pt>
    <dgm:pt modelId="{71ACA268-355E-4379-850B-30B022C82A22}" type="sibTrans" cxnId="{1B01DC8A-FB33-463E-9A3A-FD49EA2DD491}">
      <dgm:prSet/>
      <dgm:spPr/>
      <dgm:t>
        <a:bodyPr/>
        <a:lstStyle/>
        <a:p>
          <a:endParaRPr lang="uk-UA"/>
        </a:p>
      </dgm:t>
    </dgm:pt>
    <dgm:pt modelId="{AE48159A-0B34-4F7F-A87B-3E221D45FE53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дошкільного навчального закладу науково-методичною літературою з окресленої проблеми.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180096-0D22-41F0-973F-B2E6F5785300}" type="parTrans" cxnId="{781F2CC9-B3C9-417D-844E-9BFD986D847C}">
      <dgm:prSet/>
      <dgm:spPr/>
      <dgm:t>
        <a:bodyPr/>
        <a:lstStyle/>
        <a:p>
          <a:endParaRPr lang="uk-UA"/>
        </a:p>
      </dgm:t>
    </dgm:pt>
    <dgm:pt modelId="{20447207-E174-4D6D-999D-3237817802E5}" type="sibTrans" cxnId="{781F2CC9-B3C9-417D-844E-9BFD986D847C}">
      <dgm:prSet/>
      <dgm:spPr/>
      <dgm:t>
        <a:bodyPr/>
        <a:lstStyle/>
        <a:p>
          <a:endParaRPr lang="uk-UA"/>
        </a:p>
      </dgm:t>
    </dgm:pt>
    <dgm:pt modelId="{D6DA047B-4879-4680-A160-010F0365DE0B}" type="pres">
      <dgm:prSet presAssocID="{4C2E30A8-C55C-4007-8BFC-09AD524794CD}" presName="Name0" presStyleCnt="0">
        <dgm:presLayoutVars>
          <dgm:dir/>
          <dgm:animLvl val="lvl"/>
          <dgm:resizeHandles val="exact"/>
        </dgm:presLayoutVars>
      </dgm:prSet>
      <dgm:spPr/>
    </dgm:pt>
    <dgm:pt modelId="{63046EDD-D9DB-4046-A515-284696F27C90}" type="pres">
      <dgm:prSet presAssocID="{B51A5FF7-1B82-472F-B7F8-475035AC7E45}" presName="Name8" presStyleCnt="0"/>
      <dgm:spPr/>
    </dgm:pt>
    <dgm:pt modelId="{1EC18F14-A76D-4002-AD34-FBC637AC06EC}" type="pres">
      <dgm:prSet presAssocID="{B51A5FF7-1B82-472F-B7F8-475035AC7E45}" presName="level" presStyleLbl="node1" presStyleIdx="0" presStyleCnt="3" custLinFactNeighborX="86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EAE104-C505-4382-9C85-8C5526AEF01F}" type="pres">
      <dgm:prSet presAssocID="{B51A5FF7-1B82-472F-B7F8-475035AC7E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8C12A3-A09F-4C4A-B9A5-A39B50BDFC21}" type="pres">
      <dgm:prSet presAssocID="{F0BE061B-0184-493B-A621-5665472A878E}" presName="Name8" presStyleCnt="0"/>
      <dgm:spPr/>
    </dgm:pt>
    <dgm:pt modelId="{C89C77AB-46E2-4765-9884-C57E319ABC82}" type="pres">
      <dgm:prSet presAssocID="{F0BE061B-0184-493B-A621-5665472A878E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18806B-8FDB-4468-8C9B-74FB3A8C1298}" type="pres">
      <dgm:prSet presAssocID="{F0BE061B-0184-493B-A621-5665472A878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7AD443-1A52-47C1-A432-94BFDDD29708}" type="pres">
      <dgm:prSet presAssocID="{AE48159A-0B34-4F7F-A87B-3E221D45FE53}" presName="Name8" presStyleCnt="0"/>
      <dgm:spPr/>
    </dgm:pt>
    <dgm:pt modelId="{5BDFC0FA-5DA4-4E43-B92A-85B366367553}" type="pres">
      <dgm:prSet presAssocID="{AE48159A-0B34-4F7F-A87B-3E221D45FE5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D3B706-1E09-4379-B03A-F15E667BC6B4}" type="pres">
      <dgm:prSet presAssocID="{AE48159A-0B34-4F7F-A87B-3E221D45FE5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B01DC8A-FB33-463E-9A3A-FD49EA2DD491}" srcId="{4C2E30A8-C55C-4007-8BFC-09AD524794CD}" destId="{F0BE061B-0184-493B-A621-5665472A878E}" srcOrd="1" destOrd="0" parTransId="{C504D0E6-F77F-4335-BB6C-46839161736C}" sibTransId="{71ACA268-355E-4379-850B-30B022C82A22}"/>
    <dgm:cxn modelId="{3656AAB1-E51B-4A7D-8DA4-8407A3ADE489}" type="presOf" srcId="{B51A5FF7-1B82-472F-B7F8-475035AC7E45}" destId="{1EC18F14-A76D-4002-AD34-FBC637AC06EC}" srcOrd="0" destOrd="0" presId="urn:microsoft.com/office/officeart/2005/8/layout/pyramid1"/>
    <dgm:cxn modelId="{781F2CC9-B3C9-417D-844E-9BFD986D847C}" srcId="{4C2E30A8-C55C-4007-8BFC-09AD524794CD}" destId="{AE48159A-0B34-4F7F-A87B-3E221D45FE53}" srcOrd="2" destOrd="0" parTransId="{BE180096-0D22-41F0-973F-B2E6F5785300}" sibTransId="{20447207-E174-4D6D-999D-3237817802E5}"/>
    <dgm:cxn modelId="{2D2E6D3D-7695-408B-B9C3-58FEFADA7BD8}" type="presOf" srcId="{F0BE061B-0184-493B-A621-5665472A878E}" destId="{C89C77AB-46E2-4765-9884-C57E319ABC82}" srcOrd="0" destOrd="0" presId="urn:microsoft.com/office/officeart/2005/8/layout/pyramid1"/>
    <dgm:cxn modelId="{14FE9E54-E584-4F33-8EE2-E8A7082EDF7E}" type="presOf" srcId="{F0BE061B-0184-493B-A621-5665472A878E}" destId="{0C18806B-8FDB-4468-8C9B-74FB3A8C1298}" srcOrd="1" destOrd="0" presId="urn:microsoft.com/office/officeart/2005/8/layout/pyramid1"/>
    <dgm:cxn modelId="{984E3603-175A-405C-AF10-F28C8A9A6856}" type="presOf" srcId="{AE48159A-0B34-4F7F-A87B-3E221D45FE53}" destId="{17D3B706-1E09-4379-B03A-F15E667BC6B4}" srcOrd="1" destOrd="0" presId="urn:microsoft.com/office/officeart/2005/8/layout/pyramid1"/>
    <dgm:cxn modelId="{1BDF2BFE-15E2-4A0E-98B6-125EE0DEF6D2}" type="presOf" srcId="{4C2E30A8-C55C-4007-8BFC-09AD524794CD}" destId="{D6DA047B-4879-4680-A160-010F0365DE0B}" srcOrd="0" destOrd="0" presId="urn:microsoft.com/office/officeart/2005/8/layout/pyramid1"/>
    <dgm:cxn modelId="{0A9B234B-5AB9-42D0-9308-4A67A15830BF}" type="presOf" srcId="{AE48159A-0B34-4F7F-A87B-3E221D45FE53}" destId="{5BDFC0FA-5DA4-4E43-B92A-85B366367553}" srcOrd="0" destOrd="0" presId="urn:microsoft.com/office/officeart/2005/8/layout/pyramid1"/>
    <dgm:cxn modelId="{74CDE44D-4B4E-48DF-926B-3B6D2018E939}" srcId="{4C2E30A8-C55C-4007-8BFC-09AD524794CD}" destId="{B51A5FF7-1B82-472F-B7F8-475035AC7E45}" srcOrd="0" destOrd="0" parTransId="{FE40A03A-08EB-4DFA-A5E2-ED3A10B47957}" sibTransId="{E2658FFE-085B-4007-B3FF-3523FE5BD595}"/>
    <dgm:cxn modelId="{46913CAD-EF96-4334-8261-10DB0EC28147}" type="presOf" srcId="{B51A5FF7-1B82-472F-B7F8-475035AC7E45}" destId="{BBEAE104-C505-4382-9C85-8C5526AEF01F}" srcOrd="1" destOrd="0" presId="urn:microsoft.com/office/officeart/2005/8/layout/pyramid1"/>
    <dgm:cxn modelId="{9F750FBA-C166-4500-A7F0-E523349FB577}" type="presParOf" srcId="{D6DA047B-4879-4680-A160-010F0365DE0B}" destId="{63046EDD-D9DB-4046-A515-284696F27C90}" srcOrd="0" destOrd="0" presId="urn:microsoft.com/office/officeart/2005/8/layout/pyramid1"/>
    <dgm:cxn modelId="{C4391024-CDAE-49CA-A9D6-CCB8E73C1AEC}" type="presParOf" srcId="{63046EDD-D9DB-4046-A515-284696F27C90}" destId="{1EC18F14-A76D-4002-AD34-FBC637AC06EC}" srcOrd="0" destOrd="0" presId="urn:microsoft.com/office/officeart/2005/8/layout/pyramid1"/>
    <dgm:cxn modelId="{05038651-4CFA-4519-9832-CF5218D0ED21}" type="presParOf" srcId="{63046EDD-D9DB-4046-A515-284696F27C90}" destId="{BBEAE104-C505-4382-9C85-8C5526AEF01F}" srcOrd="1" destOrd="0" presId="urn:microsoft.com/office/officeart/2005/8/layout/pyramid1"/>
    <dgm:cxn modelId="{49080607-7368-4373-BDFF-CF5BA8F8C79F}" type="presParOf" srcId="{D6DA047B-4879-4680-A160-010F0365DE0B}" destId="{7A8C12A3-A09F-4C4A-B9A5-A39B50BDFC21}" srcOrd="1" destOrd="0" presId="urn:microsoft.com/office/officeart/2005/8/layout/pyramid1"/>
    <dgm:cxn modelId="{A217D6C1-2996-4954-BFE9-3C3340E17A89}" type="presParOf" srcId="{7A8C12A3-A09F-4C4A-B9A5-A39B50BDFC21}" destId="{C89C77AB-46E2-4765-9884-C57E319ABC82}" srcOrd="0" destOrd="0" presId="urn:microsoft.com/office/officeart/2005/8/layout/pyramid1"/>
    <dgm:cxn modelId="{A575FB52-4BB0-40FD-9582-269A7CCD5FFF}" type="presParOf" srcId="{7A8C12A3-A09F-4C4A-B9A5-A39B50BDFC21}" destId="{0C18806B-8FDB-4468-8C9B-74FB3A8C1298}" srcOrd="1" destOrd="0" presId="urn:microsoft.com/office/officeart/2005/8/layout/pyramid1"/>
    <dgm:cxn modelId="{19FD04EC-B1BA-4716-9F4D-12F1E0962D96}" type="presParOf" srcId="{D6DA047B-4879-4680-A160-010F0365DE0B}" destId="{157AD443-1A52-47C1-A432-94BFDDD29708}" srcOrd="2" destOrd="0" presId="urn:microsoft.com/office/officeart/2005/8/layout/pyramid1"/>
    <dgm:cxn modelId="{0B1EA289-04FC-4542-ABF8-B2D1D28C4852}" type="presParOf" srcId="{157AD443-1A52-47C1-A432-94BFDDD29708}" destId="{5BDFC0FA-5DA4-4E43-B92A-85B366367553}" srcOrd="0" destOrd="0" presId="urn:microsoft.com/office/officeart/2005/8/layout/pyramid1"/>
    <dgm:cxn modelId="{E6AE08D6-FDE5-4A55-8BFC-904E137DFF7A}" type="presParOf" srcId="{157AD443-1A52-47C1-A432-94BFDDD29708}" destId="{17D3B706-1E09-4379-B03A-F15E667BC6B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19C8E0-6C23-42A1-9251-86BF84475200}" type="doc">
      <dgm:prSet loTypeId="urn:microsoft.com/office/officeart/2005/8/layout/funnel1" loCatId="relationship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DEBC4715-001B-486F-8691-220FD25E0708}">
      <dgm:prSet phldrT="[Текст]"/>
      <dgm:spPr/>
      <dgm:t>
        <a:bodyPr/>
        <a:lstStyle/>
        <a:p>
          <a:endParaRPr lang="uk-UA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79152F-FBEE-4EC1-A25E-9E024A5E428E}" type="parTrans" cxnId="{16C7F841-B49C-4A48-B843-960B488A48F3}">
      <dgm:prSet/>
      <dgm:spPr/>
      <dgm:t>
        <a:bodyPr/>
        <a:lstStyle/>
        <a:p>
          <a:endParaRPr lang="uk-UA"/>
        </a:p>
      </dgm:t>
    </dgm:pt>
    <dgm:pt modelId="{016DE7C2-6EAD-42F0-B89B-C7C3620A7EE9}" type="sibTrans" cxnId="{16C7F841-B49C-4A48-B843-960B488A48F3}">
      <dgm:prSet/>
      <dgm:spPr/>
      <dgm:t>
        <a:bodyPr/>
        <a:lstStyle/>
        <a:p>
          <a:endParaRPr lang="uk-UA"/>
        </a:p>
      </dgm:t>
    </dgm:pt>
    <dgm:pt modelId="{5B947CD4-5EBC-40BC-BE3B-BC91E01D181C}">
      <dgm:prSet phldrT="[Текст]" custT="1"/>
      <dgm:spPr/>
      <dgm:t>
        <a:bodyPr/>
        <a:lstStyle/>
        <a:p>
          <a:pPr algn="ctr"/>
          <a:r>
            <a:rPr lang="uk-UA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Відкриття </a:t>
          </a:r>
          <a:r>
            <a: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STREAM-</a:t>
          </a:r>
          <a:r>
            <a:rPr lang="uk-UA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лабораторії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7D7CCD-3F0C-4779-BD05-32CFD2CF6B4D}" type="parTrans" cxnId="{D5B69AE8-4ACC-437D-A03F-2EDCFE46C518}">
      <dgm:prSet/>
      <dgm:spPr/>
      <dgm:t>
        <a:bodyPr/>
        <a:lstStyle/>
        <a:p>
          <a:endParaRPr lang="uk-UA"/>
        </a:p>
      </dgm:t>
    </dgm:pt>
    <dgm:pt modelId="{D8F290D8-B54B-4554-9873-12F62A8F5ED1}" type="sibTrans" cxnId="{D5B69AE8-4ACC-437D-A03F-2EDCFE46C518}">
      <dgm:prSet/>
      <dgm:spPr/>
      <dgm:t>
        <a:bodyPr/>
        <a:lstStyle/>
        <a:p>
          <a:endParaRPr lang="uk-UA"/>
        </a:p>
      </dgm:t>
    </dgm:pt>
    <dgm:pt modelId="{1D2D6687-C409-4BE0-BBBC-239B53E0F73E}">
      <dgm:prSet phldrT="[Текст]"/>
      <dgm:spPr/>
      <dgm:t>
        <a:bodyPr/>
        <a:lstStyle/>
        <a:p>
          <a:endParaRPr lang="uk-UA" dirty="0"/>
        </a:p>
      </dgm:t>
    </dgm:pt>
    <dgm:pt modelId="{12ABD517-21E7-469B-8392-18D14662EF5F}" type="parTrans" cxnId="{814F5511-2A51-4621-B459-886380B52568}">
      <dgm:prSet/>
      <dgm:spPr/>
      <dgm:t>
        <a:bodyPr/>
        <a:lstStyle/>
        <a:p>
          <a:endParaRPr lang="uk-UA"/>
        </a:p>
      </dgm:t>
    </dgm:pt>
    <dgm:pt modelId="{38958398-C820-42C8-876E-C4C886D153F1}" type="sibTrans" cxnId="{814F5511-2A51-4621-B459-886380B52568}">
      <dgm:prSet/>
      <dgm:spPr/>
      <dgm:t>
        <a:bodyPr/>
        <a:lstStyle/>
        <a:p>
          <a:endParaRPr lang="uk-UA"/>
        </a:p>
      </dgm:t>
    </dgm:pt>
    <dgm:pt modelId="{0CB92537-B797-476B-8DD6-B45483912D18}">
      <dgm:prSet/>
      <dgm:spPr/>
      <dgm:t>
        <a:bodyPr/>
        <a:lstStyle/>
        <a:p>
          <a:r>
            <a:rPr lang="uk-UA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 освітнього процесу</a:t>
          </a:r>
          <a:endParaRPr lang="uk-UA" dirty="0"/>
        </a:p>
      </dgm:t>
    </dgm:pt>
    <dgm:pt modelId="{72BD7543-8D13-486A-BF9B-5105AA720B2E}" type="parTrans" cxnId="{320AD628-8971-4EDE-A099-EC22D48A9128}">
      <dgm:prSet/>
      <dgm:spPr/>
      <dgm:t>
        <a:bodyPr/>
        <a:lstStyle/>
        <a:p>
          <a:endParaRPr lang="uk-UA"/>
        </a:p>
      </dgm:t>
    </dgm:pt>
    <dgm:pt modelId="{9A0F92E5-8615-4E5D-A111-2FBFB7125F73}" type="sibTrans" cxnId="{320AD628-8971-4EDE-A099-EC22D48A9128}">
      <dgm:prSet/>
      <dgm:spPr/>
      <dgm:t>
        <a:bodyPr/>
        <a:lstStyle/>
        <a:p>
          <a:endParaRPr lang="uk-UA"/>
        </a:p>
      </dgm:t>
    </dgm:pt>
    <dgm:pt modelId="{B9EF4C00-92AB-4231-9E05-068A4938A33C}">
      <dgm:prSet phldrT="[Текст]" phldr="1" custLinFactNeighborX="-59939" custLinFactNeighborY="63293"/>
      <dgm:spPr/>
      <dgm:t>
        <a:bodyPr/>
        <a:lstStyle/>
        <a:p>
          <a:endParaRPr lang="uk-UA"/>
        </a:p>
      </dgm:t>
    </dgm:pt>
    <dgm:pt modelId="{F88178EF-C0A4-43E4-AE00-428191283A40}" type="parTrans" cxnId="{2E68E509-7FF7-4E12-82A4-B3347D8F2CC3}">
      <dgm:prSet/>
      <dgm:spPr/>
      <dgm:t>
        <a:bodyPr/>
        <a:lstStyle/>
        <a:p>
          <a:endParaRPr lang="uk-UA"/>
        </a:p>
      </dgm:t>
    </dgm:pt>
    <dgm:pt modelId="{2631BEC0-85EA-46D9-8ADE-F9F08AB5C1F6}" type="sibTrans" cxnId="{2E68E509-7FF7-4E12-82A4-B3347D8F2CC3}">
      <dgm:prSet custLinFactNeighborX="-49713" custLinFactNeighborY="45584"/>
      <dgm:spPr/>
      <dgm:t>
        <a:bodyPr/>
        <a:lstStyle/>
        <a:p>
          <a:endParaRPr lang="uk-UA"/>
        </a:p>
      </dgm:t>
    </dgm:pt>
    <dgm:pt modelId="{61125F09-CABD-4330-ADF1-4FA1FB2CFD99}" type="pres">
      <dgm:prSet presAssocID="{3A19C8E0-6C23-42A1-9251-86BF8447520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628E42B-DA43-417E-A69A-A97F531866E8}" type="pres">
      <dgm:prSet presAssocID="{3A19C8E0-6C23-42A1-9251-86BF84475200}" presName="ellipse" presStyleLbl="trBgShp" presStyleIdx="0" presStyleCnt="1" custScaleX="95071" custScaleY="73051" custLinFactNeighborX="-8942" custLinFactNeighborY="-43730"/>
      <dgm:spPr/>
    </dgm:pt>
    <dgm:pt modelId="{1E05EFF5-E323-41F2-8A54-7AC8F1D113B6}" type="pres">
      <dgm:prSet presAssocID="{3A19C8E0-6C23-42A1-9251-86BF84475200}" presName="arrow1" presStyleLbl="fgShp" presStyleIdx="0" presStyleCnt="1" custLinFactY="-256710" custLinFactNeighborX="-20983" custLinFactNeighborY="-300000"/>
      <dgm:spPr/>
    </dgm:pt>
    <dgm:pt modelId="{1C7B4B92-3999-4D4C-BFBC-4D806757C27A}" type="pres">
      <dgm:prSet presAssocID="{3A19C8E0-6C23-42A1-9251-86BF84475200}" presName="rectangle" presStyleLbl="revTx" presStyleIdx="0" presStyleCnt="1" custLinFactY="-200000" custLinFactNeighborX="-3030" custLinFactNeighborY="-23606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E2871C-F666-4CC1-8BA5-35A51CC7844D}" type="pres">
      <dgm:prSet presAssocID="{5B947CD4-5EBC-40BC-BE3B-BC91E01D181C}" presName="item1" presStyleLbl="node1" presStyleIdx="0" presStyleCnt="3" custScaleX="142424" custScaleY="125859" custLinFactX="-5376" custLinFactNeighborX="-100000" custLinFactNeighborY="-272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5CAC92-B1DD-4859-9862-771EE7CE0033}" type="pres">
      <dgm:prSet presAssocID="{1D2D6687-C409-4BE0-BBBC-239B53E0F73E}" presName="item2" presStyleLbl="node1" presStyleIdx="1" presStyleCnt="3" custScaleX="138384" custScaleY="121212" custLinFactY="53348" custLinFactNeighborX="43915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3ECAB6-C2D0-42D2-97A6-26877C529263}" type="pres">
      <dgm:prSet presAssocID="{0CB92537-B797-476B-8DD6-B45483912D18}" presName="item3" presStyleLbl="node1" presStyleIdx="2" presStyleCnt="3" custScaleX="129864" custScaleY="121212" custLinFactNeighborX="24784" custLinFactNeighborY="719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A94DC2-A8B1-4B5B-ADCD-FB3D8E4E6A3B}" type="pres">
      <dgm:prSet presAssocID="{3A19C8E0-6C23-42A1-9251-86BF84475200}" presName="funnel" presStyleLbl="trAlignAcc1" presStyleIdx="0" presStyleCnt="1" custScaleX="129870" custScaleY="112987" custLinFactNeighborX="-11662" custLinFactNeighborY="28295"/>
      <dgm:spPr/>
    </dgm:pt>
  </dgm:ptLst>
  <dgm:cxnLst>
    <dgm:cxn modelId="{814F5511-2A51-4621-B459-886380B52568}" srcId="{3A19C8E0-6C23-42A1-9251-86BF84475200}" destId="{1D2D6687-C409-4BE0-BBBC-239B53E0F73E}" srcOrd="2" destOrd="0" parTransId="{12ABD517-21E7-469B-8392-18D14662EF5F}" sibTransId="{38958398-C820-42C8-876E-C4C886D153F1}"/>
    <dgm:cxn modelId="{49599F9B-95FD-4C5B-9DBB-45450D7C0A61}" type="presOf" srcId="{5B947CD4-5EBC-40BC-BE3B-BC91E01D181C}" destId="{465CAC92-B1DD-4859-9862-771EE7CE0033}" srcOrd="0" destOrd="0" presId="urn:microsoft.com/office/officeart/2005/8/layout/funnel1"/>
    <dgm:cxn modelId="{16C7F841-B49C-4A48-B843-960B488A48F3}" srcId="{3A19C8E0-6C23-42A1-9251-86BF84475200}" destId="{DEBC4715-001B-486F-8691-220FD25E0708}" srcOrd="0" destOrd="0" parTransId="{0879152F-FBEE-4EC1-A25E-9E024A5E428E}" sibTransId="{016DE7C2-6EAD-42F0-B89B-C7C3620A7EE9}"/>
    <dgm:cxn modelId="{2E68E509-7FF7-4E12-82A4-B3347D8F2CC3}" srcId="{3A19C8E0-6C23-42A1-9251-86BF84475200}" destId="{B9EF4C00-92AB-4231-9E05-068A4938A33C}" srcOrd="4" destOrd="0" parTransId="{F88178EF-C0A4-43E4-AE00-428191283A40}" sibTransId="{2631BEC0-85EA-46D9-8ADE-F9F08AB5C1F6}"/>
    <dgm:cxn modelId="{D5B69AE8-4ACC-437D-A03F-2EDCFE46C518}" srcId="{3A19C8E0-6C23-42A1-9251-86BF84475200}" destId="{5B947CD4-5EBC-40BC-BE3B-BC91E01D181C}" srcOrd="1" destOrd="0" parTransId="{047D7CCD-3F0C-4779-BD05-32CFD2CF6B4D}" sibTransId="{D8F290D8-B54B-4554-9873-12F62A8F5ED1}"/>
    <dgm:cxn modelId="{936B0158-E9FC-411A-AE6E-32DFA708E3AE}" type="presOf" srcId="{0CB92537-B797-476B-8DD6-B45483912D18}" destId="{1C7B4B92-3999-4D4C-BFBC-4D806757C27A}" srcOrd="0" destOrd="0" presId="urn:microsoft.com/office/officeart/2005/8/layout/funnel1"/>
    <dgm:cxn modelId="{320AD628-8971-4EDE-A099-EC22D48A9128}" srcId="{3A19C8E0-6C23-42A1-9251-86BF84475200}" destId="{0CB92537-B797-476B-8DD6-B45483912D18}" srcOrd="3" destOrd="0" parTransId="{72BD7543-8D13-486A-BF9B-5105AA720B2E}" sibTransId="{9A0F92E5-8615-4E5D-A111-2FBFB7125F73}"/>
    <dgm:cxn modelId="{43FDAC8F-CDE0-4C93-88BF-A35670CF1B56}" type="presOf" srcId="{DEBC4715-001B-486F-8691-220FD25E0708}" destId="{EF3ECAB6-C2D0-42D2-97A6-26877C529263}" srcOrd="0" destOrd="0" presId="urn:microsoft.com/office/officeart/2005/8/layout/funnel1"/>
    <dgm:cxn modelId="{DBE681FD-2747-41E9-B58F-946BA8315835}" type="presOf" srcId="{3A19C8E0-6C23-42A1-9251-86BF84475200}" destId="{61125F09-CABD-4330-ADF1-4FA1FB2CFD99}" srcOrd="0" destOrd="0" presId="urn:microsoft.com/office/officeart/2005/8/layout/funnel1"/>
    <dgm:cxn modelId="{03853598-A5D1-425A-A146-1EF022F58956}" type="presOf" srcId="{1D2D6687-C409-4BE0-BBBC-239B53E0F73E}" destId="{6CE2871C-F666-4CC1-8BA5-35A51CC7844D}" srcOrd="0" destOrd="0" presId="urn:microsoft.com/office/officeart/2005/8/layout/funnel1"/>
    <dgm:cxn modelId="{742F31BC-2F1A-4B91-915F-D9BF88DC1ECC}" type="presParOf" srcId="{61125F09-CABD-4330-ADF1-4FA1FB2CFD99}" destId="{1628E42B-DA43-417E-A69A-A97F531866E8}" srcOrd="0" destOrd="0" presId="urn:microsoft.com/office/officeart/2005/8/layout/funnel1"/>
    <dgm:cxn modelId="{4635B177-4001-4807-B899-6C2E2B39D7D9}" type="presParOf" srcId="{61125F09-CABD-4330-ADF1-4FA1FB2CFD99}" destId="{1E05EFF5-E323-41F2-8A54-7AC8F1D113B6}" srcOrd="1" destOrd="0" presId="urn:microsoft.com/office/officeart/2005/8/layout/funnel1"/>
    <dgm:cxn modelId="{EC3286D9-77FD-4F19-9F28-AB422ADA0F7A}" type="presParOf" srcId="{61125F09-CABD-4330-ADF1-4FA1FB2CFD99}" destId="{1C7B4B92-3999-4D4C-BFBC-4D806757C27A}" srcOrd="2" destOrd="0" presId="urn:microsoft.com/office/officeart/2005/8/layout/funnel1"/>
    <dgm:cxn modelId="{E53BCB5B-11F1-4286-A0D4-B08AE692F0D6}" type="presParOf" srcId="{61125F09-CABD-4330-ADF1-4FA1FB2CFD99}" destId="{6CE2871C-F666-4CC1-8BA5-35A51CC7844D}" srcOrd="3" destOrd="0" presId="urn:microsoft.com/office/officeart/2005/8/layout/funnel1"/>
    <dgm:cxn modelId="{E75E1901-CF3F-4678-AC3A-2779D2182BF4}" type="presParOf" srcId="{61125F09-CABD-4330-ADF1-4FA1FB2CFD99}" destId="{465CAC92-B1DD-4859-9862-771EE7CE0033}" srcOrd="4" destOrd="0" presId="urn:microsoft.com/office/officeart/2005/8/layout/funnel1"/>
    <dgm:cxn modelId="{3798F86A-0CEA-49EC-B5FD-1615839615B9}" type="presParOf" srcId="{61125F09-CABD-4330-ADF1-4FA1FB2CFD99}" destId="{EF3ECAB6-C2D0-42D2-97A6-26877C529263}" srcOrd="5" destOrd="0" presId="urn:microsoft.com/office/officeart/2005/8/layout/funnel1"/>
    <dgm:cxn modelId="{8C0C7332-F5B1-4425-B949-BCE11E64C3BE}" type="presParOf" srcId="{61125F09-CABD-4330-ADF1-4FA1FB2CFD99}" destId="{50A94DC2-A8B1-4B5B-ADCD-FB3D8E4E6A3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3F459F-C04D-41F4-8EAE-93F9D7DF6165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5D711211-AE89-4BDA-918C-B68A3166DDA1}">
      <dgm:prSet phldrT="[Текст]" custT="1"/>
      <dgm:spPr/>
      <dgm:t>
        <a:bodyPr/>
        <a:lstStyle/>
        <a:p>
          <a:pPr algn="ctr"/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Облаштування освітнього середовища </a:t>
          </a:r>
          <a:endParaRPr lang="uk-UA" sz="2800" dirty="0"/>
        </a:p>
      </dgm:t>
    </dgm:pt>
    <dgm:pt modelId="{9C416B02-3328-4156-8466-9343C8F027DD}" type="parTrans" cxnId="{8A3C0DDA-8954-4925-80DC-2C0FDAAE09E9}">
      <dgm:prSet/>
      <dgm:spPr/>
      <dgm:t>
        <a:bodyPr/>
        <a:lstStyle/>
        <a:p>
          <a:endParaRPr lang="uk-UA"/>
        </a:p>
      </dgm:t>
    </dgm:pt>
    <dgm:pt modelId="{FB7018EF-92F2-4DEC-9BEB-A6EA3C35298A}" type="sibTrans" cxnId="{8A3C0DDA-8954-4925-80DC-2C0FDAAE09E9}">
      <dgm:prSet/>
      <dgm:spPr/>
      <dgm:t>
        <a:bodyPr/>
        <a:lstStyle/>
        <a:p>
          <a:endParaRPr lang="uk-UA"/>
        </a:p>
      </dgm:t>
    </dgm:pt>
    <dgm:pt modelId="{46DB1EAF-6033-4A6C-8F9E-358CFC044613}">
      <dgm:prSet phldrT="[Текст]"/>
      <dgm:spPr/>
      <dgm:t>
        <a:bodyPr/>
        <a:lstStyle/>
        <a:p>
          <a:endParaRPr lang="uk-UA" dirty="0"/>
        </a:p>
      </dgm:t>
    </dgm:pt>
    <dgm:pt modelId="{5F2A1364-BD9C-45BC-92E6-F785CB53A147}" type="parTrans" cxnId="{2AC2286E-C844-42A3-A960-6F10E9EB49AB}">
      <dgm:prSet/>
      <dgm:spPr/>
      <dgm:t>
        <a:bodyPr/>
        <a:lstStyle/>
        <a:p>
          <a:endParaRPr lang="uk-UA"/>
        </a:p>
      </dgm:t>
    </dgm:pt>
    <dgm:pt modelId="{B4C1F9B3-36E4-41A4-9DB5-D61E02D5C4C3}" type="sibTrans" cxnId="{2AC2286E-C844-42A3-A960-6F10E9EB49AB}">
      <dgm:prSet/>
      <dgm:spPr/>
      <dgm:t>
        <a:bodyPr/>
        <a:lstStyle/>
        <a:p>
          <a:endParaRPr lang="uk-UA"/>
        </a:p>
      </dgm:t>
    </dgm:pt>
    <dgm:pt modelId="{F9228A4C-0666-4DA8-818B-550806E9E72C}">
      <dgm:prSet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 технологій : </a:t>
          </a:r>
          <a:r>
            <a:rPr lang="uk-UA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едьютейнменту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сторітейллінгу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«Стіни, які говорять»,    освітніх подорожей, ТРВЗ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888DB7-BD36-4C93-99E9-AADF7EC1B99E}" type="parTrans" cxnId="{BF73F659-787B-47F8-BD45-1F25719F90CB}">
      <dgm:prSet/>
      <dgm:spPr/>
      <dgm:t>
        <a:bodyPr/>
        <a:lstStyle/>
        <a:p>
          <a:endParaRPr lang="uk-UA"/>
        </a:p>
      </dgm:t>
    </dgm:pt>
    <dgm:pt modelId="{4FAA3900-5FF1-4205-8E43-47F1C60D2AEB}" type="sibTrans" cxnId="{BF73F659-787B-47F8-BD45-1F25719F90CB}">
      <dgm:prSet/>
      <dgm:spPr/>
      <dgm:t>
        <a:bodyPr/>
        <a:lstStyle/>
        <a:p>
          <a:endParaRPr lang="uk-UA"/>
        </a:p>
      </dgm:t>
    </dgm:pt>
    <dgm:pt modelId="{CB8E75DF-1551-4F70-B379-9FA94AC5493F}" type="pres">
      <dgm:prSet presAssocID="{5F3F459F-C04D-41F4-8EAE-93F9D7DF616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ED9B5FB-BAAC-4846-AE02-DC25CEFF0732}" type="pres">
      <dgm:prSet presAssocID="{5F3F459F-C04D-41F4-8EAE-93F9D7DF6165}" presName="dummyMaxCanvas" presStyleCnt="0">
        <dgm:presLayoutVars/>
      </dgm:prSet>
      <dgm:spPr/>
    </dgm:pt>
    <dgm:pt modelId="{278F0E52-3DEE-4F80-A5DF-B4AD0542C93B}" type="pres">
      <dgm:prSet presAssocID="{5F3F459F-C04D-41F4-8EAE-93F9D7DF6165}" presName="ThreeNodes_1" presStyleLbl="node1" presStyleIdx="0" presStyleCnt="3" custScaleX="100388" custScaleY="74789" custLinFactNeighborX="3732" custLinFactNeighborY="72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4BC2E8-9110-4E1D-82A5-7D77520F7FDF}" type="pres">
      <dgm:prSet presAssocID="{5F3F459F-C04D-41F4-8EAE-93F9D7DF6165}" presName="ThreeNodes_2" presStyleLbl="node1" presStyleIdx="1" presStyleCnt="3" custLinFactNeighborX="-1151" custLinFactNeighborY="-52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BAAC8B-FFC7-4DA4-8BED-4A0C23808B92}" type="pres">
      <dgm:prSet presAssocID="{5F3F459F-C04D-41F4-8EAE-93F9D7DF6165}" presName="ThreeNodes_3" presStyleLbl="node1" presStyleIdx="2" presStyleCnt="3" custLinFactNeighborX="-4426" custLinFactNeighborY="-22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8F7427-5B30-4458-AD14-FC85B22F2901}" type="pres">
      <dgm:prSet presAssocID="{5F3F459F-C04D-41F4-8EAE-93F9D7DF616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0149E4-0C26-478A-B3F4-DE201FF07B02}" type="pres">
      <dgm:prSet presAssocID="{5F3F459F-C04D-41F4-8EAE-93F9D7DF616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A722AF-DE0E-4FE8-9E22-59387A3F647B}" type="pres">
      <dgm:prSet presAssocID="{5F3F459F-C04D-41F4-8EAE-93F9D7DF616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1F3A7A-D9CF-44EB-AFC6-5E92A8582DB4}" type="pres">
      <dgm:prSet presAssocID="{5F3F459F-C04D-41F4-8EAE-93F9D7DF616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46AECF5-3D00-4897-B9FA-FA88F7FBB0AC}" type="pres">
      <dgm:prSet presAssocID="{5F3F459F-C04D-41F4-8EAE-93F9D7DF616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A6CA718-E38F-4585-AC12-60C202306A9F}" type="presOf" srcId="{5F3F459F-C04D-41F4-8EAE-93F9D7DF6165}" destId="{CB8E75DF-1551-4F70-B379-9FA94AC5493F}" srcOrd="0" destOrd="0" presId="urn:microsoft.com/office/officeart/2005/8/layout/vProcess5"/>
    <dgm:cxn modelId="{077340CA-8B04-4F8C-BA27-172F33C80A1F}" type="presOf" srcId="{46DB1EAF-6033-4A6C-8F9E-358CFC044613}" destId="{3F4BC2E8-9110-4E1D-82A5-7D77520F7FDF}" srcOrd="0" destOrd="0" presId="urn:microsoft.com/office/officeart/2005/8/layout/vProcess5"/>
    <dgm:cxn modelId="{7CC8E38F-4F2D-4F84-96D8-E3A5FD8409CD}" type="presOf" srcId="{46DB1EAF-6033-4A6C-8F9E-358CFC044613}" destId="{FE1F3A7A-D9CF-44EB-AFC6-5E92A8582DB4}" srcOrd="1" destOrd="0" presId="urn:microsoft.com/office/officeart/2005/8/layout/vProcess5"/>
    <dgm:cxn modelId="{68A46A8F-50D7-44E3-B29A-D353136CD46A}" type="presOf" srcId="{FB7018EF-92F2-4DEC-9BEB-A6EA3C35298A}" destId="{428F7427-5B30-4458-AD14-FC85B22F2901}" srcOrd="0" destOrd="0" presId="urn:microsoft.com/office/officeart/2005/8/layout/vProcess5"/>
    <dgm:cxn modelId="{8A3C0DDA-8954-4925-80DC-2C0FDAAE09E9}" srcId="{5F3F459F-C04D-41F4-8EAE-93F9D7DF6165}" destId="{5D711211-AE89-4BDA-918C-B68A3166DDA1}" srcOrd="0" destOrd="0" parTransId="{9C416B02-3328-4156-8466-9343C8F027DD}" sibTransId="{FB7018EF-92F2-4DEC-9BEB-A6EA3C35298A}"/>
    <dgm:cxn modelId="{641367BA-E628-4194-8AF4-55C88CF1D408}" type="presOf" srcId="{F9228A4C-0666-4DA8-818B-550806E9E72C}" destId="{446AECF5-3D00-4897-B9FA-FA88F7FBB0AC}" srcOrd="1" destOrd="0" presId="urn:microsoft.com/office/officeart/2005/8/layout/vProcess5"/>
    <dgm:cxn modelId="{EF9FB5A4-EE2F-440E-B2ED-CDFE52FE003B}" type="presOf" srcId="{5D711211-AE89-4BDA-918C-B68A3166DDA1}" destId="{04A722AF-DE0E-4FE8-9E22-59387A3F647B}" srcOrd="1" destOrd="0" presId="urn:microsoft.com/office/officeart/2005/8/layout/vProcess5"/>
    <dgm:cxn modelId="{B1798113-CFB3-4811-91C3-425525E6CE8E}" type="presOf" srcId="{F9228A4C-0666-4DA8-818B-550806E9E72C}" destId="{EFBAAC8B-FFC7-4DA4-8BED-4A0C23808B92}" srcOrd="0" destOrd="0" presId="urn:microsoft.com/office/officeart/2005/8/layout/vProcess5"/>
    <dgm:cxn modelId="{BF73F659-787B-47F8-BD45-1F25719F90CB}" srcId="{5F3F459F-C04D-41F4-8EAE-93F9D7DF6165}" destId="{F9228A4C-0666-4DA8-818B-550806E9E72C}" srcOrd="2" destOrd="0" parTransId="{59888DB7-BD36-4C93-99E9-AADF7EC1B99E}" sibTransId="{4FAA3900-5FF1-4205-8E43-47F1C60D2AEB}"/>
    <dgm:cxn modelId="{5EDA8E48-0AC2-443E-8560-DD9CE3C90E74}" type="presOf" srcId="{5D711211-AE89-4BDA-918C-B68A3166DDA1}" destId="{278F0E52-3DEE-4F80-A5DF-B4AD0542C93B}" srcOrd="0" destOrd="0" presId="urn:microsoft.com/office/officeart/2005/8/layout/vProcess5"/>
    <dgm:cxn modelId="{2AC2286E-C844-42A3-A960-6F10E9EB49AB}" srcId="{5F3F459F-C04D-41F4-8EAE-93F9D7DF6165}" destId="{46DB1EAF-6033-4A6C-8F9E-358CFC044613}" srcOrd="1" destOrd="0" parTransId="{5F2A1364-BD9C-45BC-92E6-F785CB53A147}" sibTransId="{B4C1F9B3-36E4-41A4-9DB5-D61E02D5C4C3}"/>
    <dgm:cxn modelId="{5BC1BA6F-7A85-47BB-8888-FA41400A4BF2}" type="presOf" srcId="{B4C1F9B3-36E4-41A4-9DB5-D61E02D5C4C3}" destId="{520149E4-0C26-478A-B3F4-DE201FF07B02}" srcOrd="0" destOrd="0" presId="urn:microsoft.com/office/officeart/2005/8/layout/vProcess5"/>
    <dgm:cxn modelId="{CF469A3C-7B8C-49BE-A96D-812F8490FA38}" type="presParOf" srcId="{CB8E75DF-1551-4F70-B379-9FA94AC5493F}" destId="{DED9B5FB-BAAC-4846-AE02-DC25CEFF0732}" srcOrd="0" destOrd="0" presId="urn:microsoft.com/office/officeart/2005/8/layout/vProcess5"/>
    <dgm:cxn modelId="{555F9138-1435-4404-87C6-7307044F8D45}" type="presParOf" srcId="{CB8E75DF-1551-4F70-B379-9FA94AC5493F}" destId="{278F0E52-3DEE-4F80-A5DF-B4AD0542C93B}" srcOrd="1" destOrd="0" presId="urn:microsoft.com/office/officeart/2005/8/layout/vProcess5"/>
    <dgm:cxn modelId="{17F27547-915B-4B1F-BF2E-2EAC8DF4273F}" type="presParOf" srcId="{CB8E75DF-1551-4F70-B379-9FA94AC5493F}" destId="{3F4BC2E8-9110-4E1D-82A5-7D77520F7FDF}" srcOrd="2" destOrd="0" presId="urn:microsoft.com/office/officeart/2005/8/layout/vProcess5"/>
    <dgm:cxn modelId="{946C0D2D-6150-43ED-A4D0-219FA0F63333}" type="presParOf" srcId="{CB8E75DF-1551-4F70-B379-9FA94AC5493F}" destId="{EFBAAC8B-FFC7-4DA4-8BED-4A0C23808B92}" srcOrd="3" destOrd="0" presId="urn:microsoft.com/office/officeart/2005/8/layout/vProcess5"/>
    <dgm:cxn modelId="{458F368D-0DE6-4385-A6F9-BB8250E59381}" type="presParOf" srcId="{CB8E75DF-1551-4F70-B379-9FA94AC5493F}" destId="{428F7427-5B30-4458-AD14-FC85B22F2901}" srcOrd="4" destOrd="0" presId="urn:microsoft.com/office/officeart/2005/8/layout/vProcess5"/>
    <dgm:cxn modelId="{9625AF82-88A1-4BBE-894C-C0DAC18DAB19}" type="presParOf" srcId="{CB8E75DF-1551-4F70-B379-9FA94AC5493F}" destId="{520149E4-0C26-478A-B3F4-DE201FF07B02}" srcOrd="5" destOrd="0" presId="urn:microsoft.com/office/officeart/2005/8/layout/vProcess5"/>
    <dgm:cxn modelId="{D6606A31-DA64-44FA-BC1D-207B77FB8D01}" type="presParOf" srcId="{CB8E75DF-1551-4F70-B379-9FA94AC5493F}" destId="{04A722AF-DE0E-4FE8-9E22-59387A3F647B}" srcOrd="6" destOrd="0" presId="urn:microsoft.com/office/officeart/2005/8/layout/vProcess5"/>
    <dgm:cxn modelId="{CD2F8095-84B2-4445-AAB1-CFA9FBAC8AA7}" type="presParOf" srcId="{CB8E75DF-1551-4F70-B379-9FA94AC5493F}" destId="{FE1F3A7A-D9CF-44EB-AFC6-5E92A8582DB4}" srcOrd="7" destOrd="0" presId="urn:microsoft.com/office/officeart/2005/8/layout/vProcess5"/>
    <dgm:cxn modelId="{F6C946CA-7D3B-498C-ABB8-3BFC2424B85B}" type="presParOf" srcId="{CB8E75DF-1551-4F70-B379-9FA94AC5493F}" destId="{446AECF5-3D00-4897-B9FA-FA88F7FBB0A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425A5E-98E9-474B-98F2-4B979CD720E4}" type="doc">
      <dgm:prSet loTypeId="urn:microsoft.com/office/officeart/2005/8/layout/bProcess2" loCatId="process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FFF45A07-8AAC-4455-A2CB-9EDC2B8ADDD4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Фізичне здоров‘я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553A88-C476-4293-BE9C-2E122F863181}" type="parTrans" cxnId="{3F2FB902-9056-40D4-B509-2B34D29A7FB4}">
      <dgm:prSet/>
      <dgm:spPr/>
      <dgm:t>
        <a:bodyPr/>
        <a:lstStyle/>
        <a:p>
          <a:endParaRPr lang="uk-UA"/>
        </a:p>
      </dgm:t>
    </dgm:pt>
    <dgm:pt modelId="{50B09633-30F6-4D8E-9846-E55B5F8C0CC1}" type="sibTrans" cxnId="{3F2FB902-9056-40D4-B509-2B34D29A7FB4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3C8AB5-43FA-47A9-93B7-07CF9C2AB534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Психічне здоров‘я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686A4D-29A1-4C38-8129-E8AB64E79502}" type="parTrans" cxnId="{BE6CEA7A-221C-4B87-B596-5898049542DE}">
      <dgm:prSet/>
      <dgm:spPr/>
      <dgm:t>
        <a:bodyPr/>
        <a:lstStyle/>
        <a:p>
          <a:endParaRPr lang="uk-UA"/>
        </a:p>
      </dgm:t>
    </dgm:pt>
    <dgm:pt modelId="{E2AC010E-C6DB-4CD6-B340-CA5018EDB04D}" type="sibTrans" cxnId="{BE6CEA7A-221C-4B87-B596-5898049542DE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361978-141A-4CDB-8272-B0488BE14046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Гармонія з довкіллям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06FB99-DEDC-4EF5-B00F-62DAEBE8CBB0}" type="parTrans" cxnId="{03AC5382-C4DE-4BEF-A4E3-11FFB00E8AD1}">
      <dgm:prSet/>
      <dgm:spPr/>
      <dgm:t>
        <a:bodyPr/>
        <a:lstStyle/>
        <a:p>
          <a:endParaRPr lang="uk-UA"/>
        </a:p>
      </dgm:t>
    </dgm:pt>
    <dgm:pt modelId="{223105CC-5780-4C85-A596-4C32CCA12493}" type="sibTrans" cxnId="{03AC5382-C4DE-4BEF-A4E3-11FFB00E8AD1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484C2A-90B8-4C82-A33E-66A61EF50C60}">
      <dgm:prSet phldrT="[Текст]" custT="1"/>
      <dgm:spPr/>
      <dgm:t>
        <a:bodyPr/>
        <a:lstStyle/>
        <a:p>
          <a:r>
            <a:rPr 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Пріорітети</a:t>
          </a:r>
          <a:endParaRPr lang="uk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80F3C2-98C0-4764-8666-2B35F11E50EF}" type="parTrans" cxnId="{91822AE2-5461-4A09-B4BA-7E99F13EB936}">
      <dgm:prSet/>
      <dgm:spPr/>
      <dgm:t>
        <a:bodyPr/>
        <a:lstStyle/>
        <a:p>
          <a:endParaRPr lang="uk-UA"/>
        </a:p>
      </dgm:t>
    </dgm:pt>
    <dgm:pt modelId="{3BEF000E-B0BC-4D30-AD36-6A14114C97A6}" type="sibTrans" cxnId="{91822AE2-5461-4A09-B4BA-7E99F13EB936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AE8AA2-4B45-4CA0-8984-79EC270B2556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Базові якості особистості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85AE0-5FA2-4881-A570-1AE07CF4F9F1}" type="parTrans" cxnId="{3B2270FD-C382-41E1-B809-10F5B5E8CCE6}">
      <dgm:prSet/>
      <dgm:spPr/>
      <dgm:t>
        <a:bodyPr/>
        <a:lstStyle/>
        <a:p>
          <a:endParaRPr lang="uk-UA"/>
        </a:p>
      </dgm:t>
    </dgm:pt>
    <dgm:pt modelId="{76BB3279-CAC5-4A63-8529-38BB644C93B9}" type="sibTrans" cxnId="{3B2270FD-C382-41E1-B809-10F5B5E8CCE6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D0D444-B29D-4454-89A6-3E44A5C81B4C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Віра у власні можливості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3386A-D6F1-4E8F-9E97-9CC3F6CAB9BF}" type="parTrans" cxnId="{3EA1D020-D2A7-4118-AB40-26426EEF1A86}">
      <dgm:prSet/>
      <dgm:spPr/>
      <dgm:t>
        <a:bodyPr/>
        <a:lstStyle/>
        <a:p>
          <a:endParaRPr lang="uk-UA"/>
        </a:p>
      </dgm:t>
    </dgm:pt>
    <dgm:pt modelId="{0BF051A7-3702-441D-8511-70B81030365C}" type="sibTrans" cxnId="{3EA1D020-D2A7-4118-AB40-26426EEF1A86}">
      <dgm:prSet/>
      <dgm:spPr/>
      <dgm:t>
        <a:bodyPr/>
        <a:lstStyle/>
        <a:p>
          <a:endParaRPr lang="uk-UA"/>
        </a:p>
      </dgm:t>
    </dgm:pt>
    <dgm:pt modelId="{607B1564-7CB1-4DC5-B06F-D60351F65055}">
      <dgm:prSet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Морально-духовне здоров‘я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D6C323-D570-4C93-BE3C-7A54820205E2}" type="parTrans" cxnId="{BF8128DF-526A-438F-9DDF-8DC37A636692}">
      <dgm:prSet/>
      <dgm:spPr/>
      <dgm:t>
        <a:bodyPr/>
        <a:lstStyle/>
        <a:p>
          <a:endParaRPr lang="uk-UA"/>
        </a:p>
      </dgm:t>
    </dgm:pt>
    <dgm:pt modelId="{24404E0B-8374-438D-B493-D3E2BBE166B1}" type="sibTrans" cxnId="{BF8128DF-526A-438F-9DDF-8DC37A636692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34D82E-22F4-41B7-9E80-91A2A8E80461}" type="pres">
      <dgm:prSet presAssocID="{F0425A5E-98E9-474B-98F2-4B979CD720E4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F1AC93AC-6ADB-427E-8E59-49AD1B1E7CA1}" type="pres">
      <dgm:prSet presAssocID="{FFF45A07-8AAC-4455-A2CB-9EDC2B8ADDD4}" presName="firstNode" presStyleLbl="node1" presStyleIdx="0" presStyleCnt="7" custLinFactNeighborX="16952" custLinFactNeighborY="243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8C573D-6890-4DE1-BD07-48EF96DEF84F}" type="pres">
      <dgm:prSet presAssocID="{50B09633-30F6-4D8E-9846-E55B5F8C0CC1}" presName="sibTrans" presStyleLbl="sibTrans2D1" presStyleIdx="0" presStyleCnt="6" custAng="20345061" custScaleX="116129" custScaleY="95411" custLinFactX="290563" custLinFactY="100000" custLinFactNeighborX="300000" custLinFactNeighborY="135666"/>
      <dgm:spPr/>
      <dgm:t>
        <a:bodyPr/>
        <a:lstStyle/>
        <a:p>
          <a:endParaRPr lang="uk-UA"/>
        </a:p>
      </dgm:t>
    </dgm:pt>
    <dgm:pt modelId="{6F7D6F67-1EB7-439F-AB87-2332C31B0E36}" type="pres">
      <dgm:prSet presAssocID="{9E3C8AB5-43FA-47A9-93B7-07CF9C2AB534}" presName="middleNode" presStyleCnt="0"/>
      <dgm:spPr/>
    </dgm:pt>
    <dgm:pt modelId="{C2365185-FF94-4DCF-B868-5CF4E48F109C}" type="pres">
      <dgm:prSet presAssocID="{9E3C8AB5-43FA-47A9-93B7-07CF9C2AB534}" presName="padding" presStyleLbl="node1" presStyleIdx="0" presStyleCnt="7"/>
      <dgm:spPr/>
    </dgm:pt>
    <dgm:pt modelId="{B817B98C-7960-41FF-B51A-4FD017C1864E}" type="pres">
      <dgm:prSet presAssocID="{9E3C8AB5-43FA-47A9-93B7-07CF9C2AB534}" presName="shape" presStyleLbl="node1" presStyleIdx="1" presStyleCnt="7" custScaleX="168596" custScaleY="126010" custLinFactX="119434" custLinFactY="-100000" custLinFactNeighborX="200000" custLinFactNeighborY="-11374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52DD66-C47F-4F5B-85F7-C51A673A7D23}" type="pres">
      <dgm:prSet presAssocID="{E2AC010E-C6DB-4CD6-B340-CA5018EDB04D}" presName="sibTrans" presStyleLbl="sibTrans2D1" presStyleIdx="1" presStyleCnt="6" custAng="5647552" custLinFactNeighborX="-84664" custLinFactNeighborY="-59884"/>
      <dgm:spPr/>
      <dgm:t>
        <a:bodyPr/>
        <a:lstStyle/>
        <a:p>
          <a:endParaRPr lang="uk-UA"/>
        </a:p>
      </dgm:t>
    </dgm:pt>
    <dgm:pt modelId="{BF8E49AB-EE6F-41A8-9696-E88DB7F28B95}" type="pres">
      <dgm:prSet presAssocID="{607B1564-7CB1-4DC5-B06F-D60351F65055}" presName="middleNode" presStyleCnt="0"/>
      <dgm:spPr/>
    </dgm:pt>
    <dgm:pt modelId="{59D1F413-06CC-4869-BAA8-88F1205C139B}" type="pres">
      <dgm:prSet presAssocID="{607B1564-7CB1-4DC5-B06F-D60351F65055}" presName="padding" presStyleLbl="node1" presStyleIdx="1" presStyleCnt="7"/>
      <dgm:spPr/>
    </dgm:pt>
    <dgm:pt modelId="{2F846D22-A0E0-43EF-8486-06C8EF2BD45F}" type="pres">
      <dgm:prSet presAssocID="{607B1564-7CB1-4DC5-B06F-D60351F65055}" presName="shape" presStyleLbl="node1" presStyleIdx="2" presStyleCnt="7" custScaleX="178893" custScaleY="155252" custLinFactNeighborX="33026" custLinFactNeighborY="-701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F49365-BD4D-4D4F-89C6-9DB8211C6711}" type="pres">
      <dgm:prSet presAssocID="{24404E0B-8374-438D-B493-D3E2BBE166B1}" presName="sibTrans" presStyleLbl="sibTrans2D1" presStyleIdx="2" presStyleCnt="6" custAng="6885798" custScaleX="124869" custLinFactY="-94327" custLinFactNeighborX="-21585" custLinFactNeighborY="-100000"/>
      <dgm:spPr/>
      <dgm:t>
        <a:bodyPr/>
        <a:lstStyle/>
        <a:p>
          <a:endParaRPr lang="uk-UA"/>
        </a:p>
      </dgm:t>
    </dgm:pt>
    <dgm:pt modelId="{313E0F6D-DDF8-4AB2-B5A5-BAF36B3C4B68}" type="pres">
      <dgm:prSet presAssocID="{FD361978-141A-4CDB-8272-B0488BE14046}" presName="middleNode" presStyleCnt="0"/>
      <dgm:spPr/>
    </dgm:pt>
    <dgm:pt modelId="{79A543CC-82AC-419F-8D50-F11D2BC4B5E4}" type="pres">
      <dgm:prSet presAssocID="{FD361978-141A-4CDB-8272-B0488BE14046}" presName="padding" presStyleLbl="node1" presStyleIdx="2" presStyleCnt="7"/>
      <dgm:spPr/>
    </dgm:pt>
    <dgm:pt modelId="{6FCC6103-061E-4A2B-B68D-87F9F44CBDB7}" type="pres">
      <dgm:prSet presAssocID="{FD361978-141A-4CDB-8272-B0488BE14046}" presName="shape" presStyleLbl="node1" presStyleIdx="3" presStyleCnt="7" custScaleX="176505" custScaleY="108270" custLinFactNeighborX="9978" custLinFactNeighborY="130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2BACDC-6EFA-46B2-929F-83DEE12F7831}" type="pres">
      <dgm:prSet presAssocID="{223105CC-5780-4C85-A596-4C32CCA12493}" presName="sibTrans" presStyleLbl="sibTrans2D1" presStyleIdx="3" presStyleCnt="6" custAng="10629791"/>
      <dgm:spPr/>
      <dgm:t>
        <a:bodyPr/>
        <a:lstStyle/>
        <a:p>
          <a:endParaRPr lang="uk-UA"/>
        </a:p>
      </dgm:t>
    </dgm:pt>
    <dgm:pt modelId="{BEED5210-4D4D-43F4-ACE3-5E0D1D9C52A2}" type="pres">
      <dgm:prSet presAssocID="{9B484C2A-90B8-4C82-A33E-66A61EF50C60}" presName="middleNode" presStyleCnt="0"/>
      <dgm:spPr/>
    </dgm:pt>
    <dgm:pt modelId="{655FE8D9-10B1-40EE-A924-15E58F136519}" type="pres">
      <dgm:prSet presAssocID="{9B484C2A-90B8-4C82-A33E-66A61EF50C60}" presName="padding" presStyleLbl="node1" presStyleIdx="3" presStyleCnt="7"/>
      <dgm:spPr/>
    </dgm:pt>
    <dgm:pt modelId="{AF8210BF-0D0B-427C-81CE-57BDA9EFABA3}" type="pres">
      <dgm:prSet presAssocID="{9B484C2A-90B8-4C82-A33E-66A61EF50C60}" presName="shape" presStyleLbl="node1" presStyleIdx="4" presStyleCnt="7" custScaleX="221281" custScaleY="186616" custLinFactNeighborX="9978" custLinFactNeighborY="57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64E107-71AB-46EA-94C4-259AD053C561}" type="pres">
      <dgm:prSet presAssocID="{3BEF000E-B0BC-4D30-AD36-6A14114C97A6}" presName="sibTrans" presStyleLbl="sibTrans2D1" presStyleIdx="4" presStyleCnt="6" custAng="17880708" custLinFactX="-113499" custLinFactNeighborX="-200000" custLinFactNeighborY="-96442"/>
      <dgm:spPr/>
      <dgm:t>
        <a:bodyPr/>
        <a:lstStyle/>
        <a:p>
          <a:endParaRPr lang="uk-UA"/>
        </a:p>
      </dgm:t>
    </dgm:pt>
    <dgm:pt modelId="{0B2D43D1-CFC6-4D8F-A1DD-9039B9D64FDE}" type="pres">
      <dgm:prSet presAssocID="{77AE8AA2-4B45-4CA0-8984-79EC270B2556}" presName="middleNode" presStyleCnt="0"/>
      <dgm:spPr/>
    </dgm:pt>
    <dgm:pt modelId="{58E4EA14-1ECD-4969-B1FF-116DBB3558A7}" type="pres">
      <dgm:prSet presAssocID="{77AE8AA2-4B45-4CA0-8984-79EC270B2556}" presName="padding" presStyleLbl="node1" presStyleIdx="4" presStyleCnt="7"/>
      <dgm:spPr/>
    </dgm:pt>
    <dgm:pt modelId="{24364791-8829-4500-818D-F24DD70DDA32}" type="pres">
      <dgm:prSet presAssocID="{77AE8AA2-4B45-4CA0-8984-79EC270B2556}" presName="shape" presStyleLbl="node1" presStyleIdx="5" presStyleCnt="7" custScaleX="162405" custScaleY="130295" custLinFactY="-1270" custLinFactNeighborX="-12922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F85B6E-8B78-4424-B833-C35572778169}" type="pres">
      <dgm:prSet presAssocID="{76BB3279-CAC5-4A63-8529-38BB644C93B9}" presName="sibTrans" presStyleLbl="sibTrans2D1" presStyleIdx="5" presStyleCnt="6" custAng="17873547" custLinFactX="-100000" custLinFactY="31318" custLinFactNeighborX="-199924" custLinFactNeighborY="100000"/>
      <dgm:spPr/>
      <dgm:t>
        <a:bodyPr/>
        <a:lstStyle/>
        <a:p>
          <a:endParaRPr lang="uk-UA"/>
        </a:p>
      </dgm:t>
    </dgm:pt>
    <dgm:pt modelId="{AA045788-26A4-4DF7-925F-0B10CF84A050}" type="pres">
      <dgm:prSet presAssocID="{CCD0D444-B29D-4454-89A6-3E44A5C81B4C}" presName="lastNode" presStyleLbl="node1" presStyleIdx="6" presStyleCnt="7" custScaleX="132632" custScaleY="113819" custLinFactNeighborX="-8620" custLinFactNeighborY="-298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C9B2BEF-B70C-46B5-A4DD-9619EF52547A}" type="presOf" srcId="{607B1564-7CB1-4DC5-B06F-D60351F65055}" destId="{2F846D22-A0E0-43EF-8486-06C8EF2BD45F}" srcOrd="0" destOrd="0" presId="urn:microsoft.com/office/officeart/2005/8/layout/bProcess2"/>
    <dgm:cxn modelId="{3F2FB902-9056-40D4-B509-2B34D29A7FB4}" srcId="{F0425A5E-98E9-474B-98F2-4B979CD720E4}" destId="{FFF45A07-8AAC-4455-A2CB-9EDC2B8ADDD4}" srcOrd="0" destOrd="0" parTransId="{48553A88-C476-4293-BE9C-2E122F863181}" sibTransId="{50B09633-30F6-4D8E-9846-E55B5F8C0CC1}"/>
    <dgm:cxn modelId="{08DBB297-0291-4578-8357-6BA5AD3C9918}" type="presOf" srcId="{223105CC-5780-4C85-A596-4C32CCA12493}" destId="{AC2BACDC-6EFA-46B2-929F-83DEE12F7831}" srcOrd="0" destOrd="0" presId="urn:microsoft.com/office/officeart/2005/8/layout/bProcess2"/>
    <dgm:cxn modelId="{40486A3A-BE5C-4AC6-AAED-38BCCCF3CF0F}" type="presOf" srcId="{50B09633-30F6-4D8E-9846-E55B5F8C0CC1}" destId="{D38C573D-6890-4DE1-BD07-48EF96DEF84F}" srcOrd="0" destOrd="0" presId="urn:microsoft.com/office/officeart/2005/8/layout/bProcess2"/>
    <dgm:cxn modelId="{DA3E8C9D-730B-43AB-A875-106B5C3772B8}" type="presOf" srcId="{9B484C2A-90B8-4C82-A33E-66A61EF50C60}" destId="{AF8210BF-0D0B-427C-81CE-57BDA9EFABA3}" srcOrd="0" destOrd="0" presId="urn:microsoft.com/office/officeart/2005/8/layout/bProcess2"/>
    <dgm:cxn modelId="{9A5A81F2-4AF5-492C-98FB-58C9500FBCB7}" type="presOf" srcId="{FD361978-141A-4CDB-8272-B0488BE14046}" destId="{6FCC6103-061E-4A2B-B68D-87F9F44CBDB7}" srcOrd="0" destOrd="0" presId="urn:microsoft.com/office/officeart/2005/8/layout/bProcess2"/>
    <dgm:cxn modelId="{021D7239-BEE0-4DD6-9834-C89DC39FED24}" type="presOf" srcId="{24404E0B-8374-438D-B493-D3E2BBE166B1}" destId="{49F49365-BD4D-4D4F-89C6-9DB8211C6711}" srcOrd="0" destOrd="0" presId="urn:microsoft.com/office/officeart/2005/8/layout/bProcess2"/>
    <dgm:cxn modelId="{91822AE2-5461-4A09-B4BA-7E99F13EB936}" srcId="{F0425A5E-98E9-474B-98F2-4B979CD720E4}" destId="{9B484C2A-90B8-4C82-A33E-66A61EF50C60}" srcOrd="4" destOrd="0" parTransId="{0780F3C2-98C0-4764-8666-2B35F11E50EF}" sibTransId="{3BEF000E-B0BC-4D30-AD36-6A14114C97A6}"/>
    <dgm:cxn modelId="{31FF33DF-67A4-46A4-A7EE-61CCB1D7E65B}" type="presOf" srcId="{9E3C8AB5-43FA-47A9-93B7-07CF9C2AB534}" destId="{B817B98C-7960-41FF-B51A-4FD017C1864E}" srcOrd="0" destOrd="0" presId="urn:microsoft.com/office/officeart/2005/8/layout/bProcess2"/>
    <dgm:cxn modelId="{082CEEA9-E191-40CD-8FE0-207FE1FBBD1C}" type="presOf" srcId="{F0425A5E-98E9-474B-98F2-4B979CD720E4}" destId="{F634D82E-22F4-41B7-9E80-91A2A8E80461}" srcOrd="0" destOrd="0" presId="urn:microsoft.com/office/officeart/2005/8/layout/bProcess2"/>
    <dgm:cxn modelId="{3EA1D020-D2A7-4118-AB40-26426EEF1A86}" srcId="{F0425A5E-98E9-474B-98F2-4B979CD720E4}" destId="{CCD0D444-B29D-4454-89A6-3E44A5C81B4C}" srcOrd="6" destOrd="0" parTransId="{1C73386A-D6F1-4E8F-9E97-9CC3F6CAB9BF}" sibTransId="{0BF051A7-3702-441D-8511-70B81030365C}"/>
    <dgm:cxn modelId="{05EE4670-9C3C-4766-BD76-C2A974887337}" type="presOf" srcId="{3BEF000E-B0BC-4D30-AD36-6A14114C97A6}" destId="{2864E107-71AB-46EA-94C4-259AD053C561}" srcOrd="0" destOrd="0" presId="urn:microsoft.com/office/officeart/2005/8/layout/bProcess2"/>
    <dgm:cxn modelId="{03AC5382-C4DE-4BEF-A4E3-11FFB00E8AD1}" srcId="{F0425A5E-98E9-474B-98F2-4B979CD720E4}" destId="{FD361978-141A-4CDB-8272-B0488BE14046}" srcOrd="3" destOrd="0" parTransId="{3106FB99-DEDC-4EF5-B00F-62DAEBE8CBB0}" sibTransId="{223105CC-5780-4C85-A596-4C32CCA12493}"/>
    <dgm:cxn modelId="{1E0E69A2-A359-4D43-B556-580A17FF2BA7}" type="presOf" srcId="{E2AC010E-C6DB-4CD6-B340-CA5018EDB04D}" destId="{D752DD66-C47F-4F5B-85F7-C51A673A7D23}" srcOrd="0" destOrd="0" presId="urn:microsoft.com/office/officeart/2005/8/layout/bProcess2"/>
    <dgm:cxn modelId="{BE6CEA7A-221C-4B87-B596-5898049542DE}" srcId="{F0425A5E-98E9-474B-98F2-4B979CD720E4}" destId="{9E3C8AB5-43FA-47A9-93B7-07CF9C2AB534}" srcOrd="1" destOrd="0" parTransId="{2D686A4D-29A1-4C38-8129-E8AB64E79502}" sibTransId="{E2AC010E-C6DB-4CD6-B340-CA5018EDB04D}"/>
    <dgm:cxn modelId="{332F0F14-FAE0-4681-9B04-14E60EC3FEAD}" type="presOf" srcId="{76BB3279-CAC5-4A63-8529-38BB644C93B9}" destId="{38F85B6E-8B78-4424-B833-C35572778169}" srcOrd="0" destOrd="0" presId="urn:microsoft.com/office/officeart/2005/8/layout/bProcess2"/>
    <dgm:cxn modelId="{93A7BE38-6794-4372-BAAF-101DD8FB5102}" type="presOf" srcId="{CCD0D444-B29D-4454-89A6-3E44A5C81B4C}" destId="{AA045788-26A4-4DF7-925F-0B10CF84A050}" srcOrd="0" destOrd="0" presId="urn:microsoft.com/office/officeart/2005/8/layout/bProcess2"/>
    <dgm:cxn modelId="{7F95BEB8-B7A9-496C-9672-2162E1DD40A3}" type="presOf" srcId="{FFF45A07-8AAC-4455-A2CB-9EDC2B8ADDD4}" destId="{F1AC93AC-6ADB-427E-8E59-49AD1B1E7CA1}" srcOrd="0" destOrd="0" presId="urn:microsoft.com/office/officeart/2005/8/layout/bProcess2"/>
    <dgm:cxn modelId="{BF8128DF-526A-438F-9DDF-8DC37A636692}" srcId="{F0425A5E-98E9-474B-98F2-4B979CD720E4}" destId="{607B1564-7CB1-4DC5-B06F-D60351F65055}" srcOrd="2" destOrd="0" parTransId="{7AD6C323-D570-4C93-BE3C-7A54820205E2}" sibTransId="{24404E0B-8374-438D-B493-D3E2BBE166B1}"/>
    <dgm:cxn modelId="{872BBD1E-E76F-4D5F-B07B-619406C26AB2}" type="presOf" srcId="{77AE8AA2-4B45-4CA0-8984-79EC270B2556}" destId="{24364791-8829-4500-818D-F24DD70DDA32}" srcOrd="0" destOrd="0" presId="urn:microsoft.com/office/officeart/2005/8/layout/bProcess2"/>
    <dgm:cxn modelId="{3B2270FD-C382-41E1-B809-10F5B5E8CCE6}" srcId="{F0425A5E-98E9-474B-98F2-4B979CD720E4}" destId="{77AE8AA2-4B45-4CA0-8984-79EC270B2556}" srcOrd="5" destOrd="0" parTransId="{E1085AE0-5FA2-4881-A570-1AE07CF4F9F1}" sibTransId="{76BB3279-CAC5-4A63-8529-38BB644C93B9}"/>
    <dgm:cxn modelId="{8BD5CD18-A95B-407D-BEA2-3E9EFBB783E3}" type="presParOf" srcId="{F634D82E-22F4-41B7-9E80-91A2A8E80461}" destId="{F1AC93AC-6ADB-427E-8E59-49AD1B1E7CA1}" srcOrd="0" destOrd="0" presId="urn:microsoft.com/office/officeart/2005/8/layout/bProcess2"/>
    <dgm:cxn modelId="{949D5571-7432-4159-B312-3977FC4B8F73}" type="presParOf" srcId="{F634D82E-22F4-41B7-9E80-91A2A8E80461}" destId="{D38C573D-6890-4DE1-BD07-48EF96DEF84F}" srcOrd="1" destOrd="0" presId="urn:microsoft.com/office/officeart/2005/8/layout/bProcess2"/>
    <dgm:cxn modelId="{20E48743-E9C6-4886-8A69-BCDF980E7182}" type="presParOf" srcId="{F634D82E-22F4-41B7-9E80-91A2A8E80461}" destId="{6F7D6F67-1EB7-439F-AB87-2332C31B0E36}" srcOrd="2" destOrd="0" presId="urn:microsoft.com/office/officeart/2005/8/layout/bProcess2"/>
    <dgm:cxn modelId="{3C8035C7-F1D6-4A99-A0C2-522F30ABF01B}" type="presParOf" srcId="{6F7D6F67-1EB7-439F-AB87-2332C31B0E36}" destId="{C2365185-FF94-4DCF-B868-5CF4E48F109C}" srcOrd="0" destOrd="0" presId="urn:microsoft.com/office/officeart/2005/8/layout/bProcess2"/>
    <dgm:cxn modelId="{03913BE7-8C88-48C0-B6F6-388DFEB32CBA}" type="presParOf" srcId="{6F7D6F67-1EB7-439F-AB87-2332C31B0E36}" destId="{B817B98C-7960-41FF-B51A-4FD017C1864E}" srcOrd="1" destOrd="0" presId="urn:microsoft.com/office/officeart/2005/8/layout/bProcess2"/>
    <dgm:cxn modelId="{918A46FF-9119-4471-A007-BFC533C71D6C}" type="presParOf" srcId="{F634D82E-22F4-41B7-9E80-91A2A8E80461}" destId="{D752DD66-C47F-4F5B-85F7-C51A673A7D23}" srcOrd="3" destOrd="0" presId="urn:microsoft.com/office/officeart/2005/8/layout/bProcess2"/>
    <dgm:cxn modelId="{19AB0A86-7058-45B6-BF2D-BB5AF40C418F}" type="presParOf" srcId="{F634D82E-22F4-41B7-9E80-91A2A8E80461}" destId="{BF8E49AB-EE6F-41A8-9696-E88DB7F28B95}" srcOrd="4" destOrd="0" presId="urn:microsoft.com/office/officeart/2005/8/layout/bProcess2"/>
    <dgm:cxn modelId="{4213AE15-519F-46A8-AB87-D7CDE51DCBBA}" type="presParOf" srcId="{BF8E49AB-EE6F-41A8-9696-E88DB7F28B95}" destId="{59D1F413-06CC-4869-BAA8-88F1205C139B}" srcOrd="0" destOrd="0" presId="urn:microsoft.com/office/officeart/2005/8/layout/bProcess2"/>
    <dgm:cxn modelId="{8BA606F2-F2A1-49A3-9F19-A5F1BFB1FDA1}" type="presParOf" srcId="{BF8E49AB-EE6F-41A8-9696-E88DB7F28B95}" destId="{2F846D22-A0E0-43EF-8486-06C8EF2BD45F}" srcOrd="1" destOrd="0" presId="urn:microsoft.com/office/officeart/2005/8/layout/bProcess2"/>
    <dgm:cxn modelId="{0CB29D22-24F0-4666-B542-4C1685B2AAD8}" type="presParOf" srcId="{F634D82E-22F4-41B7-9E80-91A2A8E80461}" destId="{49F49365-BD4D-4D4F-89C6-9DB8211C6711}" srcOrd="5" destOrd="0" presId="urn:microsoft.com/office/officeart/2005/8/layout/bProcess2"/>
    <dgm:cxn modelId="{527D1D39-60D5-4463-B26D-0ECEDC3BD6B8}" type="presParOf" srcId="{F634D82E-22F4-41B7-9E80-91A2A8E80461}" destId="{313E0F6D-DDF8-4AB2-B5A5-BAF36B3C4B68}" srcOrd="6" destOrd="0" presId="urn:microsoft.com/office/officeart/2005/8/layout/bProcess2"/>
    <dgm:cxn modelId="{390CD144-3555-4B48-8649-DE5B24A330DB}" type="presParOf" srcId="{313E0F6D-DDF8-4AB2-B5A5-BAF36B3C4B68}" destId="{79A543CC-82AC-419F-8D50-F11D2BC4B5E4}" srcOrd="0" destOrd="0" presId="urn:microsoft.com/office/officeart/2005/8/layout/bProcess2"/>
    <dgm:cxn modelId="{E7DFFF66-57CA-48A5-85CC-B7CD1DE4DAE3}" type="presParOf" srcId="{313E0F6D-DDF8-4AB2-B5A5-BAF36B3C4B68}" destId="{6FCC6103-061E-4A2B-B68D-87F9F44CBDB7}" srcOrd="1" destOrd="0" presId="urn:microsoft.com/office/officeart/2005/8/layout/bProcess2"/>
    <dgm:cxn modelId="{54C5972D-4728-41C8-9D4C-4388271CCA6E}" type="presParOf" srcId="{F634D82E-22F4-41B7-9E80-91A2A8E80461}" destId="{AC2BACDC-6EFA-46B2-929F-83DEE12F7831}" srcOrd="7" destOrd="0" presId="urn:microsoft.com/office/officeart/2005/8/layout/bProcess2"/>
    <dgm:cxn modelId="{2635C7E6-E579-446B-ACEE-B9CE49D5295A}" type="presParOf" srcId="{F634D82E-22F4-41B7-9E80-91A2A8E80461}" destId="{BEED5210-4D4D-43F4-ACE3-5E0D1D9C52A2}" srcOrd="8" destOrd="0" presId="urn:microsoft.com/office/officeart/2005/8/layout/bProcess2"/>
    <dgm:cxn modelId="{1AD9BFA3-89D7-49E7-A5DE-A1525CAF27F9}" type="presParOf" srcId="{BEED5210-4D4D-43F4-ACE3-5E0D1D9C52A2}" destId="{655FE8D9-10B1-40EE-A924-15E58F136519}" srcOrd="0" destOrd="0" presId="urn:microsoft.com/office/officeart/2005/8/layout/bProcess2"/>
    <dgm:cxn modelId="{D1513652-0F6D-4455-B83A-557824A82700}" type="presParOf" srcId="{BEED5210-4D4D-43F4-ACE3-5E0D1D9C52A2}" destId="{AF8210BF-0D0B-427C-81CE-57BDA9EFABA3}" srcOrd="1" destOrd="0" presId="urn:microsoft.com/office/officeart/2005/8/layout/bProcess2"/>
    <dgm:cxn modelId="{C583638F-7C90-417E-9C2D-FF16B0294D20}" type="presParOf" srcId="{F634D82E-22F4-41B7-9E80-91A2A8E80461}" destId="{2864E107-71AB-46EA-94C4-259AD053C561}" srcOrd="9" destOrd="0" presId="urn:microsoft.com/office/officeart/2005/8/layout/bProcess2"/>
    <dgm:cxn modelId="{306CBADE-28E7-4893-B98E-87D7C5F50338}" type="presParOf" srcId="{F634D82E-22F4-41B7-9E80-91A2A8E80461}" destId="{0B2D43D1-CFC6-4D8F-A1DD-9039B9D64FDE}" srcOrd="10" destOrd="0" presId="urn:microsoft.com/office/officeart/2005/8/layout/bProcess2"/>
    <dgm:cxn modelId="{0C55E50B-9F33-45E8-8865-4C8DA0DD8A49}" type="presParOf" srcId="{0B2D43D1-CFC6-4D8F-A1DD-9039B9D64FDE}" destId="{58E4EA14-1ECD-4969-B1FF-116DBB3558A7}" srcOrd="0" destOrd="0" presId="urn:microsoft.com/office/officeart/2005/8/layout/bProcess2"/>
    <dgm:cxn modelId="{16D7A5B0-8E64-4B1B-865E-952CE369602F}" type="presParOf" srcId="{0B2D43D1-CFC6-4D8F-A1DD-9039B9D64FDE}" destId="{24364791-8829-4500-818D-F24DD70DDA32}" srcOrd="1" destOrd="0" presId="urn:microsoft.com/office/officeart/2005/8/layout/bProcess2"/>
    <dgm:cxn modelId="{438910AA-2519-408B-A095-011D27694B0D}" type="presParOf" srcId="{F634D82E-22F4-41B7-9E80-91A2A8E80461}" destId="{38F85B6E-8B78-4424-B833-C35572778169}" srcOrd="11" destOrd="0" presId="urn:microsoft.com/office/officeart/2005/8/layout/bProcess2"/>
    <dgm:cxn modelId="{37E5BA4D-97FE-4CD7-A0B0-57AF35F80251}" type="presParOf" srcId="{F634D82E-22F4-41B7-9E80-91A2A8E80461}" destId="{AA045788-26A4-4DF7-925F-0B10CF84A050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6B4BD-7292-42F8-B8D8-EB36CF84B471}">
      <dsp:nvSpPr>
        <dsp:cNvPr id="0" name=""/>
        <dsp:cNvSpPr/>
      </dsp:nvSpPr>
      <dsp:spPr>
        <a:xfrm rot="5400000">
          <a:off x="-274476" y="3536066"/>
          <a:ext cx="1829840" cy="128088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err="1" smtClean="0"/>
            <a:t>Візія</a:t>
          </a:r>
          <a:endParaRPr lang="uk-UA" sz="2700" kern="1200" dirty="0"/>
        </a:p>
      </dsp:txBody>
      <dsp:txXfrm rot="-5400000">
        <a:off x="0" y="3902034"/>
        <a:ext cx="1280888" cy="548952"/>
      </dsp:txXfrm>
    </dsp:sp>
    <dsp:sp modelId="{B35C2F71-FB02-4015-8DAC-73F054C46B5B}">
      <dsp:nvSpPr>
        <dsp:cNvPr id="0" name=""/>
        <dsp:cNvSpPr/>
      </dsp:nvSpPr>
      <dsp:spPr>
        <a:xfrm rot="5400000">
          <a:off x="3790162" y="752325"/>
          <a:ext cx="1189396" cy="62079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Відродження національного дитячого садка, створення центру розвитку дитини за ідеями Софії </a:t>
          </a:r>
          <a:r>
            <a:rPr lang="uk-UA" sz="1300" kern="1200" dirty="0" err="1" smtClean="0"/>
            <a:t>Русової</a:t>
          </a:r>
          <a:endParaRPr lang="uk-UA" sz="1300" kern="1200" dirty="0"/>
        </a:p>
      </dsp:txBody>
      <dsp:txXfrm rot="-5400000">
        <a:off x="1280889" y="3319660"/>
        <a:ext cx="6149881" cy="1073272"/>
      </dsp:txXfrm>
    </dsp:sp>
    <dsp:sp modelId="{E80BF283-3353-48C6-BD5A-94C096F6612E}">
      <dsp:nvSpPr>
        <dsp:cNvPr id="0" name=""/>
        <dsp:cNvSpPr/>
      </dsp:nvSpPr>
      <dsp:spPr>
        <a:xfrm rot="5400000">
          <a:off x="-274476" y="1915839"/>
          <a:ext cx="1829840" cy="128088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Місія</a:t>
          </a:r>
          <a:endParaRPr lang="uk-UA" sz="2700" kern="1200" dirty="0"/>
        </a:p>
      </dsp:txBody>
      <dsp:txXfrm rot="-5400000">
        <a:off x="0" y="2281807"/>
        <a:ext cx="1280888" cy="548952"/>
      </dsp:txXfrm>
    </dsp:sp>
    <dsp:sp modelId="{30E89DA8-FF38-4796-AA5F-A99A8C448D5B}">
      <dsp:nvSpPr>
        <dsp:cNvPr id="0" name=""/>
        <dsp:cNvSpPr/>
      </dsp:nvSpPr>
      <dsp:spPr>
        <a:xfrm rot="5400000">
          <a:off x="3790162" y="-849058"/>
          <a:ext cx="1189396" cy="62079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 Виховання, яке дасть українському народові свідомих, чесних, вільних, успішних громадян, що викують, здобудуть йому і долю, і волю, і процвітання</a:t>
          </a:r>
          <a:endParaRPr lang="uk-UA" sz="1300" kern="1200" dirty="0"/>
        </a:p>
      </dsp:txBody>
      <dsp:txXfrm rot="-5400000">
        <a:off x="1280889" y="1718277"/>
        <a:ext cx="6149881" cy="1073272"/>
      </dsp:txXfrm>
    </dsp:sp>
    <dsp:sp modelId="{B0C3A84B-7964-40CB-855B-FF4514BD0E61}">
      <dsp:nvSpPr>
        <dsp:cNvPr id="0" name=""/>
        <dsp:cNvSpPr/>
      </dsp:nvSpPr>
      <dsp:spPr>
        <a:xfrm rot="5400000">
          <a:off x="-274476" y="333308"/>
          <a:ext cx="1829840" cy="128088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Цінності</a:t>
          </a:r>
          <a:endParaRPr lang="uk-UA" sz="2700" kern="1200" dirty="0"/>
        </a:p>
      </dsp:txBody>
      <dsp:txXfrm rot="-5400000">
        <a:off x="0" y="699276"/>
        <a:ext cx="1280888" cy="548952"/>
      </dsp:txXfrm>
    </dsp:sp>
    <dsp:sp modelId="{C8DC9859-56DF-46A1-99F3-BE15EA79497D}">
      <dsp:nvSpPr>
        <dsp:cNvPr id="0" name=""/>
        <dsp:cNvSpPr/>
      </dsp:nvSpPr>
      <dsp:spPr>
        <a:xfrm rot="5400000">
          <a:off x="3790162" y="-2450441"/>
          <a:ext cx="1189396" cy="62079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Любов до дітей.</a:t>
          </a:r>
          <a:endParaRPr lang="uk-U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Пошана до особи, різноманітності, </a:t>
          </a:r>
          <a:r>
            <a:rPr lang="uk-UA" sz="1300" kern="1200" dirty="0" err="1" smtClean="0"/>
            <a:t>інакшості</a:t>
          </a:r>
          <a:r>
            <a:rPr lang="uk-UA" sz="1300" kern="1200" dirty="0" smtClean="0"/>
            <a:t>.</a:t>
          </a:r>
          <a:endParaRPr lang="uk-U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Повага до індивідуальності</a:t>
          </a:r>
          <a:endParaRPr lang="uk-U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Прагнення підсилювати радість пізнання, відкритість до змін, курс на партнерство  </a:t>
          </a:r>
          <a:endParaRPr lang="uk-UA" sz="1300" kern="1200" dirty="0"/>
        </a:p>
      </dsp:txBody>
      <dsp:txXfrm rot="-5400000">
        <a:off x="1280889" y="116894"/>
        <a:ext cx="6149881" cy="1073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93AC-6ADB-427E-8E59-49AD1B1E7CA1}">
      <dsp:nvSpPr>
        <dsp:cNvPr id="0" name=""/>
        <dsp:cNvSpPr/>
      </dsp:nvSpPr>
      <dsp:spPr>
        <a:xfrm>
          <a:off x="544193" y="433125"/>
          <a:ext cx="1777351" cy="17773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Фізичне здоров‘я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4480" y="693412"/>
        <a:ext cx="1256777" cy="1256777"/>
      </dsp:txXfrm>
    </dsp:sp>
    <dsp:sp modelId="{D38C573D-6890-4DE1-BD07-48EF96DEF84F}">
      <dsp:nvSpPr>
        <dsp:cNvPr id="0" name=""/>
        <dsp:cNvSpPr/>
      </dsp:nvSpPr>
      <dsp:spPr>
        <a:xfrm rot="3591172">
          <a:off x="5835733" y="2216124"/>
          <a:ext cx="593526" cy="588422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17B98C-7960-41FF-B51A-4FD017C1864E}">
      <dsp:nvSpPr>
        <dsp:cNvPr id="0" name=""/>
        <dsp:cNvSpPr/>
      </dsp:nvSpPr>
      <dsp:spPr>
        <a:xfrm>
          <a:off x="3919093" y="8375"/>
          <a:ext cx="1998694" cy="149384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Психічне здоров‘я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1795" y="227143"/>
        <a:ext cx="1413290" cy="1056304"/>
      </dsp:txXfrm>
    </dsp:sp>
    <dsp:sp modelId="{D752DD66-C47F-4F5B-85F7-C51A673A7D23}">
      <dsp:nvSpPr>
        <dsp:cNvPr id="0" name=""/>
        <dsp:cNvSpPr/>
      </dsp:nvSpPr>
      <dsp:spPr>
        <a:xfrm rot="18811467">
          <a:off x="2517969" y="2150984"/>
          <a:ext cx="622072" cy="506697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846D22-A0E0-43EF-8486-06C8EF2BD45F}">
      <dsp:nvSpPr>
        <dsp:cNvPr id="0" name=""/>
        <dsp:cNvSpPr/>
      </dsp:nvSpPr>
      <dsp:spPr>
        <a:xfrm>
          <a:off x="462711" y="3968815"/>
          <a:ext cx="2120764" cy="184050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Морально-духовне здоров‘я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3290" y="4238350"/>
        <a:ext cx="1499606" cy="1301432"/>
      </dsp:txXfrm>
    </dsp:sp>
    <dsp:sp modelId="{49F49365-BD4D-4D4F-89C6-9DB8211C6711}">
      <dsp:nvSpPr>
        <dsp:cNvPr id="0" name=""/>
        <dsp:cNvSpPr/>
      </dsp:nvSpPr>
      <dsp:spPr>
        <a:xfrm rot="13414460">
          <a:off x="2646196" y="3889642"/>
          <a:ext cx="622072" cy="632707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CC6103-061E-4A2B-B68D-87F9F44CBDB7}">
      <dsp:nvSpPr>
        <dsp:cNvPr id="0" name=""/>
        <dsp:cNvSpPr/>
      </dsp:nvSpPr>
      <dsp:spPr>
        <a:xfrm>
          <a:off x="3464327" y="5264956"/>
          <a:ext cx="2092454" cy="128353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Гармонія з довкіллям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0760" y="5452925"/>
        <a:ext cx="1479588" cy="907595"/>
      </dsp:txXfrm>
    </dsp:sp>
    <dsp:sp modelId="{AC2BACDC-6EFA-46B2-929F-83DEE12F7831}">
      <dsp:nvSpPr>
        <dsp:cNvPr id="0" name=""/>
        <dsp:cNvSpPr/>
      </dsp:nvSpPr>
      <dsp:spPr>
        <a:xfrm rot="10629791">
          <a:off x="4199518" y="4519250"/>
          <a:ext cx="622072" cy="506697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8210BF-0D0B-427C-81CE-57BDA9EFABA3}">
      <dsp:nvSpPr>
        <dsp:cNvPr id="0" name=""/>
        <dsp:cNvSpPr/>
      </dsp:nvSpPr>
      <dsp:spPr>
        <a:xfrm>
          <a:off x="3198918" y="2096603"/>
          <a:ext cx="2623271" cy="22123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Пріорітети</a:t>
          </a:r>
          <a:endParaRPr lang="uk-UA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3087" y="2420590"/>
        <a:ext cx="1854933" cy="1564346"/>
      </dsp:txXfrm>
    </dsp:sp>
    <dsp:sp modelId="{2864E107-71AB-46EA-94C4-259AD053C561}">
      <dsp:nvSpPr>
        <dsp:cNvPr id="0" name=""/>
        <dsp:cNvSpPr/>
      </dsp:nvSpPr>
      <dsp:spPr>
        <a:xfrm rot="147321">
          <a:off x="4334751" y="1525215"/>
          <a:ext cx="622072" cy="506697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364791-8829-4500-818D-F24DD70DDA32}">
      <dsp:nvSpPr>
        <dsp:cNvPr id="0" name=""/>
        <dsp:cNvSpPr/>
      </dsp:nvSpPr>
      <dsp:spPr>
        <a:xfrm>
          <a:off x="6655406" y="944482"/>
          <a:ext cx="1925300" cy="15446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Базові якості особистості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37360" y="1170689"/>
        <a:ext cx="1361392" cy="1092224"/>
      </dsp:txXfrm>
    </dsp:sp>
    <dsp:sp modelId="{38F85B6E-8B78-4424-B833-C35572778169}">
      <dsp:nvSpPr>
        <dsp:cNvPr id="0" name=""/>
        <dsp:cNvSpPr/>
      </dsp:nvSpPr>
      <dsp:spPr>
        <a:xfrm rot="7073567">
          <a:off x="5787304" y="3770852"/>
          <a:ext cx="622072" cy="506697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045788-26A4-4DF7-925F-0B10CF84A050}">
      <dsp:nvSpPr>
        <dsp:cNvPr id="0" name=""/>
        <dsp:cNvSpPr/>
      </dsp:nvSpPr>
      <dsp:spPr>
        <a:xfrm>
          <a:off x="6439369" y="3896813"/>
          <a:ext cx="2357336" cy="20229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Віра у власні можливості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84593" y="4193069"/>
        <a:ext cx="1666888" cy="1430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FE6EF-CA3A-4B8D-B69A-C8CEEEA0A314}" type="datetimeFigureOut">
              <a:rPr lang="uk-UA" smtClean="0"/>
              <a:t>02.02.2023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C337E-8468-4892-8160-D8EB3BE048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8652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02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77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5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7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79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56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3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8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2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49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96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2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296144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дошкільної освіти </a:t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ясла-садок №10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2775927"/>
            <a:ext cx="6817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  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6143899"/>
            <a:ext cx="232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м</a:t>
            </a:r>
            <a:r>
              <a:rPr lang="uk-UA" dirty="0" smtClean="0"/>
              <a:t>. Червоноград, 2023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0896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0" y="1981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Нашивка 19"/>
          <p:cNvSpPr/>
          <p:nvPr/>
        </p:nvSpPr>
        <p:spPr>
          <a:xfrm>
            <a:off x="187766" y="188640"/>
            <a:ext cx="7704856" cy="1384995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188639"/>
            <a:ext cx="62821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 безпечні умови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закладі дошкільної освіти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683568" y="1700808"/>
            <a:ext cx="8424936" cy="99946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оцінювання освітньої діяльності здобувачів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Нашивка 23"/>
          <p:cNvSpPr/>
          <p:nvPr/>
        </p:nvSpPr>
        <p:spPr>
          <a:xfrm flipH="1">
            <a:off x="193381" y="4221088"/>
            <a:ext cx="7560840" cy="792088"/>
          </a:xfrm>
          <a:prstGeom prst="chevron">
            <a:avLst/>
          </a:prstGeom>
          <a:solidFill>
            <a:srgbClr val="CCE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Оптимізація кадрового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закладу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Нашивка 24"/>
          <p:cNvSpPr/>
          <p:nvPr/>
        </p:nvSpPr>
        <p:spPr>
          <a:xfrm flipH="1">
            <a:off x="467544" y="2836744"/>
            <a:ext cx="8280920" cy="1224136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uk-UA" sz="2800" dirty="0">
                <a:latin typeface="Times New Roman"/>
                <a:ea typeface="Times New Roman"/>
              </a:rPr>
              <a:t>Постійне підвищення рівня професійної компетентності та майстерності педагогічних працівників</a:t>
            </a:r>
            <a:endParaRPr lang="uk-UA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210886" y="5157192"/>
            <a:ext cx="8712968" cy="165618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340"/>
              </a:spcBef>
              <a:spcAft>
                <a:spcPts val="1000"/>
              </a:spcAft>
            </a:pPr>
            <a:r>
              <a:rPr lang="uk-UA" sz="2800" dirty="0">
                <a:latin typeface="Times New Roman"/>
                <a:ea typeface="Times New Roman"/>
              </a:rPr>
              <a:t>Атмосфера довіри, інформаційної прозорості, конструктивної співпраці між учасниками освітнього процесу та громадою.</a:t>
            </a:r>
          </a:p>
        </p:txBody>
      </p:sp>
    </p:spTree>
    <p:extLst>
      <p:ext uri="{BB962C8B-B14F-4D97-AF65-F5344CB8AC3E}">
        <p14:creationId xmlns:p14="http://schemas.microsoft.com/office/powerpoint/2010/main" val="3200496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" y="-1014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5878" y="116632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</a:t>
            </a:r>
            <a:r>
              <a:rPr lang="uk-UA" sz="2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2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РОДИННЕ </a:t>
            </a:r>
            <a:r>
              <a:rPr lang="ru-RU" sz="28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ВИХОВАННЯ </a:t>
            </a:r>
            <a:r>
              <a:rPr lang="ru-RU" sz="2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НАЦІОНАЛЬНИХ ТРАДИЦІЯХ УКРАЇНСЬКОГО </a:t>
            </a:r>
            <a:r>
              <a:rPr lang="ru-RU" sz="28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НАРОДУ</a:t>
            </a:r>
            <a:r>
              <a:rPr lang="ru-RU" sz="2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uk-UA" sz="28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70848"/>
            <a:ext cx="2351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ПРОЕКТУ:</a:t>
            </a:r>
            <a:endParaRPr lang="uk-UA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3088" y="2009331"/>
            <a:ext cx="704853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988840"/>
            <a:ext cx="7048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 національної свідомості в педагогів, батьків, дітей.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основ національних звичаїв і традицій при вихованні особистості в родині, дитячому садку.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родинного мікроклімату на виховання маленького українця.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195878" y="5352886"/>
            <a:ext cx="2592289" cy="1008112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 традицій в сім'ї – традиції нації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2045" y="3418852"/>
            <a:ext cx="25204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Пріоритети</a:t>
            </a:r>
            <a:r>
              <a:rPr lang="ru-RU" sz="3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sz="3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5855692" y="4029122"/>
            <a:ext cx="2972475" cy="1143744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провідної національної цінності – родинності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09763" y="4128750"/>
            <a:ext cx="2808312" cy="1224136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національних звичаїв і традицій у сім'ї та дошкільному закладі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211960" y="5237637"/>
            <a:ext cx="3528392" cy="130550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облаштування міні-музею народної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іграшки,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мистецької галереї 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462285" y="4308770"/>
            <a:ext cx="2232248" cy="864096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Народознавчий осередок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90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" y="-1014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2025" y="339890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STREAM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ОСВІТА . ПРОГРАМА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</a:t>
            </a:r>
          </a:p>
          <a:p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«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ДИТИНА В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ДОШКІЛЬНІ 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РОКИ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endParaRPr lang="uk-UA" sz="28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1844824"/>
            <a:ext cx="2351991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000" b="1" cap="all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 ПРОЕКТУ:</a:t>
            </a:r>
            <a:endParaRPr lang="uk-UA" sz="2000" b="1" cap="all" dirty="0"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420888"/>
            <a:ext cx="4464496" cy="27363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 в ЗДО процес цілеспрямованого формування особистості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дитини, становлення і розвиток духовної сутності в єдності з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оволодінням науковими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знаннями та вміннями, з  метою формування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інжинірінг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мислення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створення оптимальних умов для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соціально-особистісного розвитку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217" y1="11262" x2="79678" y2="15834"/>
                        <a14:foregroundMark x1="44369" y1="3980" x2="79678" y2="11685"/>
                        <a14:foregroundMark x1="22354" y1="10415" x2="4488" y2="45809"/>
                        <a14:foregroundMark x1="4318" y1="46147" x2="78069" y2="28959"/>
                        <a14:foregroundMark x1="78493" y1="11685" x2="97121" y2="46994"/>
                        <a14:foregroundMark x1="47925" y1="16088" x2="75106" y2="52413"/>
                        <a14:foregroundMark x1="74344" y1="37680" x2="32091" y2="41998"/>
                        <a14:foregroundMark x1="27350" y1="30991" x2="74513" y2="31414"/>
                        <a14:foregroundMark x1="52667" y1="38273" x2="68925" y2="46401"/>
                        <a14:foregroundMark x1="7028" y1="51990" x2="13802" y2="62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4287"/>
            <a:ext cx="3245073" cy="324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49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" y="-1014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45865933"/>
              </p:ext>
            </p:extLst>
          </p:nvPr>
        </p:nvGraphicFramePr>
        <p:xfrm>
          <a:off x="467544" y="476672"/>
          <a:ext cx="835292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1545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58598732"/>
              </p:ext>
            </p:extLst>
          </p:nvPr>
        </p:nvGraphicFramePr>
        <p:xfrm>
          <a:off x="395536" y="116632"/>
          <a:ext cx="8748464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88024" y="2351615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міні-музею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цікавих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6455" y="2454972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Інтерактивний центр і ресурсна кімната</a:t>
            </a:r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50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" y="-1014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600356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i="1" dirty="0">
                <a:solidFill>
                  <a:srgbClr val="7030A0"/>
                </a:solidFill>
              </a:rPr>
              <a:t>Шляхи реалізації  освітньої </a:t>
            </a:r>
            <a:r>
              <a:rPr lang="uk-UA" sz="2800" i="1" dirty="0" smtClean="0">
                <a:solidFill>
                  <a:srgbClr val="7030A0"/>
                </a:solidFill>
              </a:rPr>
              <a:t>програми</a:t>
            </a:r>
          </a:p>
          <a:p>
            <a:pPr algn="ctr"/>
            <a:r>
              <a:rPr lang="uk-UA" sz="2800" i="1" dirty="0" smtClean="0">
                <a:solidFill>
                  <a:srgbClr val="7030A0"/>
                </a:solidFill>
              </a:rPr>
              <a:t> </a:t>
            </a:r>
            <a:r>
              <a:rPr lang="uk-UA" sz="2800" i="1" dirty="0">
                <a:solidFill>
                  <a:srgbClr val="7030A0"/>
                </a:solidFill>
              </a:rPr>
              <a:t>«Дитина в дошкільні роки»</a:t>
            </a:r>
            <a:endParaRPr lang="uk-UA" sz="2800" dirty="0">
              <a:solidFill>
                <a:srgbClr val="7030A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09464693"/>
              </p:ext>
            </p:extLst>
          </p:nvPr>
        </p:nvGraphicFramePr>
        <p:xfrm>
          <a:off x="1331640" y="1340768"/>
          <a:ext cx="763284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87824" y="3111446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Арт-центри: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Інтелектуальний;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Природничий;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ехнологій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інжинірінгу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Ігровий центр.</a:t>
            </a:r>
          </a:p>
        </p:txBody>
      </p:sp>
    </p:spTree>
    <p:extLst>
      <p:ext uri="{BB962C8B-B14F-4D97-AF65-F5344CB8AC3E}">
        <p14:creationId xmlns:p14="http://schemas.microsoft.com/office/powerpoint/2010/main" val="941132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1" y="3564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1232" y="358730"/>
            <a:ext cx="75408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«МИСТЕЦТВО СЛОВА»</a:t>
            </a:r>
            <a:endParaRPr lang="ru-RU" sz="36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56398" y="1556792"/>
            <a:ext cx="8083446" cy="47525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проекту: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національної, духовно багатої особистості, яка володіє вміннями й навичками вільно, комунікативно виправдано користуватись засобами рідної мови – її стилями, формами, жанрами в усіх випадках мовленнєвої діяльності ( слухання, читання, мовлення, письмо)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061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" y="-1014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84704" y="1988840"/>
            <a:ext cx="7115041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Пропагувати престиж рідної мови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8640"/>
            <a:ext cx="24437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Завдання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980728"/>
            <a:ext cx="714011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1259632" y="980728"/>
            <a:ext cx="7140113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 мовленнєву активність дошкільників,  припинивши  мовленнєвий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терор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боку вихователів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896526"/>
            <a:ext cx="10822" cy="57728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3" idx="1"/>
          </p:cNvCxnSpPr>
          <p:nvPr/>
        </p:nvCxnSpPr>
        <p:spPr>
          <a:xfrm>
            <a:off x="899592" y="1334671"/>
            <a:ext cx="3600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10414" y="2287922"/>
            <a:ext cx="3600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270454" y="2934408"/>
            <a:ext cx="7140113" cy="8640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рівня педагогічної майстерності вихователів закладу через використання інноваційних технологій з розвитку мовлення дітей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97044" y="3418852"/>
            <a:ext cx="3600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274957" y="4149080"/>
            <a:ext cx="714986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Пропагувати та активно використовувати дитячий фольклор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14917" y="4437112"/>
            <a:ext cx="3600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259632" y="5085184"/>
            <a:ext cx="7165185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рівня обізнаності батьків щодо проблем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розвитком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зв’язного мовлення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97044" y="5409640"/>
            <a:ext cx="3600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284704" y="6021288"/>
            <a:ext cx="7115041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усіх розділів програми на основі мовленнєвої діяльності дітей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24664" y="6345324"/>
            <a:ext cx="3600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932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" y="-1014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04664"/>
            <a:ext cx="79693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ГАРМОНІЇ ІНТЕЛЕКТУ, </a:t>
            </a:r>
            <a:endParaRPr lang="ru-RU" sz="3200" b="1" dirty="0" smtClean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ДУХОВНОСТІ </a:t>
            </a:r>
            <a:r>
              <a:rPr lang="ru-RU" sz="32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ЗДОРОВ'Я»</a:t>
            </a:r>
            <a:endParaRPr lang="uk-UA" sz="32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847" y="1863201"/>
            <a:ext cx="7272808" cy="26459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971600" y="1916832"/>
            <a:ext cx="687625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проекту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збалансувати систему життєвих сил дитини, спираючись на принцип єдності усього світу, природи і духу для оволодіння двома життєвими реаліями – власним «Я» та навколишнім світом, створити єдине освітнє середовище, 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яке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сприятиме фізичному, інтелектуальному і духовному  розвитку дітей, 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здорову соціально-моральну,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ціннісну особистість.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694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85269667"/>
              </p:ext>
            </p:extLst>
          </p:nvPr>
        </p:nvGraphicFramePr>
        <p:xfrm>
          <a:off x="76840" y="108256"/>
          <a:ext cx="9021104" cy="664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047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60648"/>
            <a:ext cx="7056784" cy="590465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Закони України: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0" lvl="0" indent="0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«Про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дошкільну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0" lvl="0" indent="0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«Про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>
              <a:buFontTx/>
              <a:buChar char="-"/>
            </a:pPr>
            <a:endParaRPr lang="ru-RU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дошкільний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заклад,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затверджене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постановою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2003 р. №305;</a:t>
            </a:r>
          </a:p>
          <a:p>
            <a:pPr lvl="0">
              <a:buFontTx/>
              <a:buChar char="-"/>
            </a:pPr>
            <a:endParaRPr lang="ru-RU" sz="200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Статут закладу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ясла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-садок №10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Червоноградської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Львівської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ідентифікаційний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 40773056);</a:t>
            </a:r>
          </a:p>
          <a:p>
            <a:pPr lvl="0">
              <a:buFontTx/>
              <a:buChar char="-"/>
            </a:pPr>
            <a:endParaRPr lang="ru-RU" sz="200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режим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дошкільних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(лист МОН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№1/9-36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24.01.2007 р.);</a:t>
            </a:r>
          </a:p>
          <a:p>
            <a:pPr lvl="0">
              <a:buFontTx/>
              <a:buChar char="-"/>
            </a:pPr>
            <a:endParaRPr lang="ru-RU" sz="200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науково-педагогічних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(постанова КМУ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21.08.2019 № 800);</a:t>
            </a:r>
          </a:p>
          <a:p>
            <a:pPr lvl="0">
              <a:buFontTx/>
              <a:buChar char="-"/>
            </a:pPr>
            <a:endParaRPr lang="ru-RU" sz="200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ru-RU" sz="20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ипове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атестацію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(наказ МОН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06.10.2010 № 930) </a:t>
            </a:r>
          </a:p>
          <a:p>
            <a:pPr lvl="0">
              <a:buFontTx/>
              <a:buChar char="-"/>
            </a:pPr>
            <a:endParaRPr lang="ru-RU" sz="2000" dirty="0" smtClean="0"/>
          </a:p>
          <a:p>
            <a:pPr lvl="0">
              <a:buFontTx/>
              <a:buChar char="-"/>
            </a:pPr>
            <a:endParaRPr lang="ru-RU" sz="2800" dirty="0" smtClean="0"/>
          </a:p>
          <a:p>
            <a:pPr lvl="0"/>
            <a:endParaRPr lang="uk-UA" sz="2800" dirty="0" smtClean="0"/>
          </a:p>
          <a:p>
            <a:pPr marL="0" lvl="0" indent="0">
              <a:buNone/>
            </a:pPr>
            <a:endParaRPr lang="uk-UA" sz="2000" dirty="0"/>
          </a:p>
          <a:p>
            <a:pPr lvl="1">
              <a:buFont typeface="Arial" panose="020B0604020202020204" pitchFamily="34" charset="0"/>
              <a:buChar char="•"/>
            </a:pPr>
            <a:endParaRPr lang="uk-UA" sz="18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2633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48680"/>
            <a:ext cx="686139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cap="none" spc="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армонійну</a:t>
            </a:r>
            <a:r>
              <a:rPr lang="ru-RU" sz="24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4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виховати</a:t>
            </a:r>
            <a:r>
              <a:rPr lang="ru-RU" sz="24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умов, </a:t>
            </a:r>
            <a:r>
              <a:rPr lang="ru-RU" sz="2400" b="1" cap="none" spc="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буде </a:t>
            </a:r>
            <a:r>
              <a:rPr lang="ru-RU" sz="2400" b="1" cap="none" spc="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</a:t>
            </a:r>
            <a:r>
              <a:rPr lang="ru-RU" sz="24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уде </a:t>
            </a:r>
            <a:r>
              <a:rPr lang="ru-RU" sz="2400" b="1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endParaRPr lang="ru-RU" sz="2400" b="1" dirty="0" smtClean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cap="none" spc="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ідповідатиме</a:t>
            </a:r>
            <a:r>
              <a:rPr lang="ru-RU" sz="24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соціально-культурним</a:t>
            </a:r>
            <a:r>
              <a:rPr lang="ru-RU" sz="24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sz="24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уде </a:t>
            </a:r>
            <a:r>
              <a:rPr lang="ru-RU" sz="2400" b="1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вільним</a:t>
            </a:r>
            <a:r>
              <a:rPr lang="ru-RU" sz="2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незалежним</a:t>
            </a:r>
            <a:r>
              <a:rPr lang="ru-RU" sz="2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400" b="1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урядових</a:t>
            </a:r>
            <a:r>
              <a:rPr lang="ru-RU" sz="2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4149080"/>
            <a:ext cx="83735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мусимо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памятати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«… яке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дамо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нашим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широко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одібється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завтра в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усьому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характері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(С.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Русова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1793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OneDrive\Робочий стіл\vse-bude-Ukraina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" y="0"/>
            <a:ext cx="91329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45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42" y="188640"/>
            <a:ext cx="9147642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1921" y="6377832"/>
            <a:ext cx="9144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8125788" y="5425705"/>
            <a:ext cx="1008112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059327"/>
            <a:ext cx="936104" cy="340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121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3"/>
          <a:stretch/>
        </p:blipFill>
        <p:spPr bwMode="auto">
          <a:xfrm>
            <a:off x="-14033" y="0"/>
            <a:ext cx="9167592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55576" y="1417033"/>
            <a:ext cx="7560840" cy="1332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86301"/>
          <a:stretch/>
        </p:blipFill>
        <p:spPr bwMode="auto">
          <a:xfrm>
            <a:off x="321571" y="2583036"/>
            <a:ext cx="8663536" cy="24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9" y="4005064"/>
            <a:ext cx="86629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33" y="5517232"/>
            <a:ext cx="9167592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75" y="1417033"/>
            <a:ext cx="7546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81976"/>
            <a:ext cx="5184576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50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422" y="260648"/>
            <a:ext cx="86290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Структура </a:t>
            </a:r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стратегії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розвитку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52652898"/>
              </p:ext>
            </p:extLst>
          </p:nvPr>
        </p:nvGraphicFramePr>
        <p:xfrm>
          <a:off x="755576" y="1268760"/>
          <a:ext cx="74888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0281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23170" y="0"/>
            <a:ext cx="30243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6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6000" b="1" cap="none" spc="0" dirty="0" smtClean="0">
                <a:ln w="11430">
                  <a:solidFill>
                    <a:srgbClr val="FFFF99"/>
                  </a:solidFill>
                </a:ln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60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60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53888"/>
            <a:ext cx="1816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3056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0038" y="1775761"/>
            <a:ext cx="3024336" cy="483209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Успішне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альтернативної програми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-освіти або Стежинки у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Всесвіті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комплексної 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програми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«Дитина в дошкільні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роки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 рівень програмно-методичного забезпечення для успішної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навчально-виховного процесу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spc="-5" dirty="0">
                <a:latin typeface="Times New Roman"/>
                <a:ea typeface="Times New Roman"/>
              </a:rPr>
              <a:t>Національно-патріотичне, духовне виховання  за ідеями </a:t>
            </a:r>
            <a:r>
              <a:rPr lang="uk-UA" sz="1400" spc="-5" dirty="0" err="1">
                <a:latin typeface="Times New Roman"/>
                <a:ea typeface="Times New Roman"/>
              </a:rPr>
              <a:t>С.Русової</a:t>
            </a:r>
            <a:r>
              <a:rPr lang="uk-UA" sz="1400" spc="-5" dirty="0">
                <a:latin typeface="Times New Roman"/>
                <a:ea typeface="Times New Roman"/>
              </a:rPr>
              <a:t>.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Times New Roman"/>
                <a:ea typeface="Times New Roman"/>
              </a:rPr>
              <a:t>Успішне </a:t>
            </a:r>
            <a:r>
              <a:rPr lang="uk-UA" sz="1400" dirty="0">
                <a:latin typeface="Times New Roman"/>
                <a:ea typeface="Times New Roman"/>
              </a:rPr>
              <a:t>впровадження в практику інноваційних технологій: «Набірного полотна» </a:t>
            </a:r>
            <a:r>
              <a:rPr lang="uk-UA" sz="1400" dirty="0" smtClean="0">
                <a:latin typeface="Times New Roman"/>
                <a:ea typeface="Times New Roman"/>
              </a:rPr>
              <a:t>(</a:t>
            </a:r>
            <a:r>
              <a:rPr lang="uk-UA" sz="1400" dirty="0">
                <a:latin typeface="Times New Roman"/>
                <a:ea typeface="Times New Roman"/>
              </a:rPr>
              <a:t>Н. Гавриш), «Стіни, що розмовляють</a:t>
            </a:r>
            <a:r>
              <a:rPr lang="uk-UA" sz="1400" dirty="0" smtClean="0">
                <a:latin typeface="Times New Roman"/>
                <a:ea typeface="Times New Roman"/>
              </a:rPr>
              <a:t>»; авторських програм «</a:t>
            </a:r>
            <a:r>
              <a:rPr lang="uk-UA" sz="1400" dirty="0">
                <a:latin typeface="Times New Roman"/>
                <a:ea typeface="Times New Roman"/>
              </a:rPr>
              <a:t>Гармонії розвитку</a:t>
            </a:r>
            <a:r>
              <a:rPr lang="uk-UA" sz="1400" dirty="0" smtClean="0">
                <a:latin typeface="Times New Roman"/>
                <a:ea typeface="Times New Roman"/>
              </a:rPr>
              <a:t>»</a:t>
            </a:r>
          </a:p>
          <a:p>
            <a:r>
              <a:rPr lang="uk-UA" sz="1400" dirty="0">
                <a:latin typeface="Times New Roman"/>
                <a:ea typeface="Times New Roman"/>
              </a:rPr>
              <a:t> </a:t>
            </a:r>
            <a:r>
              <a:rPr lang="uk-UA" sz="1400" dirty="0" smtClean="0">
                <a:latin typeface="Times New Roman"/>
                <a:ea typeface="Times New Roman"/>
              </a:rPr>
              <a:t>    ( </a:t>
            </a:r>
            <a:r>
              <a:rPr lang="uk-UA" sz="1400" dirty="0">
                <a:latin typeface="Times New Roman"/>
                <a:ea typeface="Times New Roman"/>
              </a:rPr>
              <a:t>Н. </a:t>
            </a:r>
            <a:r>
              <a:rPr lang="uk-UA" sz="1400" dirty="0" err="1">
                <a:latin typeface="Times New Roman"/>
                <a:ea typeface="Times New Roman"/>
              </a:rPr>
              <a:t>Колінько</a:t>
            </a:r>
            <a:r>
              <a:rPr lang="uk-UA" sz="1400" dirty="0">
                <a:latin typeface="Times New Roman"/>
                <a:ea typeface="Times New Roman"/>
              </a:rPr>
              <a:t>, О. Анісімова</a:t>
            </a:r>
            <a:r>
              <a:rPr lang="uk-UA" sz="1400" dirty="0" smtClean="0">
                <a:latin typeface="Times New Roman"/>
                <a:ea typeface="Times New Roman"/>
              </a:rPr>
              <a:t>), </a:t>
            </a:r>
          </a:p>
          <a:p>
            <a:r>
              <a:rPr lang="uk-UA" sz="1400" dirty="0" smtClean="0">
                <a:latin typeface="Times New Roman"/>
                <a:ea typeface="Times New Roman"/>
              </a:rPr>
              <a:t>      Л. </a:t>
            </a:r>
            <a:r>
              <a:rPr lang="uk-UA" sz="1400" dirty="0" err="1" smtClean="0">
                <a:latin typeface="Times New Roman"/>
                <a:ea typeface="Times New Roman"/>
              </a:rPr>
              <a:t>Шелестової</a:t>
            </a:r>
            <a:r>
              <a:rPr lang="uk-UA" sz="1400" dirty="0" smtClean="0">
                <a:latin typeface="Times New Roman"/>
                <a:ea typeface="Times New Roman"/>
              </a:rPr>
              <a:t> «Розвивальне       </a:t>
            </a:r>
          </a:p>
          <a:p>
            <a:r>
              <a:rPr lang="uk-UA" sz="1400" dirty="0">
                <a:latin typeface="Times New Roman"/>
                <a:ea typeface="Times New Roman"/>
              </a:rPr>
              <a:t> </a:t>
            </a:r>
            <a:r>
              <a:rPr lang="uk-UA" sz="1400" dirty="0" smtClean="0">
                <a:latin typeface="Times New Roman"/>
                <a:ea typeface="Times New Roman"/>
              </a:rPr>
              <a:t>     читання»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1775761"/>
            <a:ext cx="2592288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3073976" y="866330"/>
            <a:ext cx="243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Сильні сторони: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7832" y="1775761"/>
            <a:ext cx="2756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Times New Roman"/>
                <a:ea typeface="Times New Roman"/>
              </a:rPr>
              <a:t>Перевага демократичного</a:t>
            </a:r>
          </a:p>
          <a:p>
            <a:r>
              <a:rPr lang="uk-UA" sz="1400" dirty="0">
                <a:latin typeface="Times New Roman"/>
                <a:ea typeface="Times New Roman"/>
              </a:rPr>
              <a:t> </a:t>
            </a:r>
            <a:r>
              <a:rPr lang="uk-UA" sz="1400" dirty="0" smtClean="0">
                <a:latin typeface="Times New Roman"/>
                <a:ea typeface="Times New Roman"/>
              </a:rPr>
              <a:t>    </a:t>
            </a:r>
            <a:r>
              <a:rPr lang="uk-UA" sz="1400" dirty="0">
                <a:latin typeface="Times New Roman"/>
                <a:ea typeface="Times New Roman"/>
              </a:rPr>
              <a:t>стилю </a:t>
            </a:r>
            <a:r>
              <a:rPr lang="uk-UA" sz="1400" dirty="0" smtClean="0">
                <a:latin typeface="Times New Roman"/>
                <a:ea typeface="Times New Roman"/>
              </a:rPr>
              <a:t>управління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Times New Roman"/>
                <a:cs typeface="Times New Roman" panose="02020603050405020304" pitchFamily="18" charset="0"/>
              </a:rPr>
              <a:t>Сформована команда однодумців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555776" y="1196752"/>
            <a:ext cx="432048" cy="485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043241" y="1775761"/>
            <a:ext cx="3024336" cy="263501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291040" y="1261718"/>
            <a:ext cx="0" cy="420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0152" y="1775761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Times New Roman"/>
                <a:ea typeface="Times New Roman"/>
              </a:rPr>
              <a:t>Організація </a:t>
            </a:r>
            <a:r>
              <a:rPr lang="uk-UA" sz="1400" dirty="0">
                <a:latin typeface="Times New Roman"/>
                <a:ea typeface="Times New Roman"/>
              </a:rPr>
              <a:t>обласних семінарів</a:t>
            </a:r>
            <a:r>
              <a:rPr lang="uk-UA" sz="1400" dirty="0" smtClean="0">
                <a:latin typeface="Times New Roman"/>
                <a:ea typeface="Times New Roman"/>
              </a:rPr>
              <a:t>,</a:t>
            </a:r>
          </a:p>
          <a:p>
            <a:r>
              <a:rPr lang="uk-UA" sz="1400" dirty="0">
                <a:latin typeface="Times New Roman"/>
                <a:ea typeface="Times New Roman"/>
              </a:rPr>
              <a:t> </a:t>
            </a:r>
            <a:r>
              <a:rPr lang="uk-UA" sz="1400" dirty="0" smtClean="0">
                <a:latin typeface="Times New Roman"/>
                <a:ea typeface="Times New Roman"/>
              </a:rPr>
              <a:t>     участь </a:t>
            </a:r>
            <a:r>
              <a:rPr lang="uk-UA" sz="1400" dirty="0">
                <a:latin typeface="Times New Roman"/>
                <a:ea typeface="Times New Roman"/>
              </a:rPr>
              <a:t>у </a:t>
            </a:r>
            <a:r>
              <a:rPr lang="uk-UA" sz="1400" dirty="0" smtClean="0">
                <a:latin typeface="Times New Roman"/>
                <a:ea typeface="Times New Roman"/>
              </a:rPr>
              <a:t>міжнародних      </a:t>
            </a:r>
          </a:p>
          <a:p>
            <a:r>
              <a:rPr lang="uk-UA" sz="1400" dirty="0">
                <a:latin typeface="Times New Roman"/>
                <a:ea typeface="Times New Roman"/>
              </a:rPr>
              <a:t> </a:t>
            </a:r>
            <a:r>
              <a:rPr lang="uk-UA" sz="1400" dirty="0" smtClean="0">
                <a:latin typeface="Times New Roman"/>
                <a:ea typeface="Times New Roman"/>
              </a:rPr>
              <a:t>     конференціях</a:t>
            </a:r>
            <a:r>
              <a:rPr lang="uk-UA" sz="1400" dirty="0">
                <a:latin typeface="Times New Roman"/>
                <a:ea typeface="Times New Roman"/>
              </a:rPr>
              <a:t>, </a:t>
            </a:r>
            <a:endParaRPr lang="uk-UA" sz="1400" dirty="0" smtClean="0">
              <a:latin typeface="Times New Roman"/>
              <a:ea typeface="Times New Roman"/>
            </a:endParaRPr>
          </a:p>
          <a:p>
            <a:r>
              <a:rPr lang="uk-UA" sz="1400" dirty="0" smtClean="0">
                <a:latin typeface="Times New Roman"/>
                <a:ea typeface="Times New Roman"/>
              </a:rPr>
              <a:t>      співпраця </a:t>
            </a:r>
            <a:r>
              <a:rPr lang="uk-UA" sz="1400" dirty="0">
                <a:latin typeface="Times New Roman"/>
                <a:ea typeface="Times New Roman"/>
              </a:rPr>
              <a:t>з дошкільними </a:t>
            </a:r>
            <a:r>
              <a:rPr lang="uk-UA" sz="1400" dirty="0" smtClean="0">
                <a:latin typeface="Times New Roman"/>
                <a:ea typeface="Times New Roman"/>
              </a:rPr>
              <a:t>     </a:t>
            </a:r>
          </a:p>
          <a:p>
            <a:r>
              <a:rPr lang="uk-UA" sz="1400" dirty="0">
                <a:latin typeface="Times New Roman"/>
                <a:ea typeface="Times New Roman"/>
              </a:rPr>
              <a:t> </a:t>
            </a:r>
            <a:r>
              <a:rPr lang="uk-UA" sz="1400" dirty="0" smtClean="0">
                <a:latin typeface="Times New Roman"/>
                <a:ea typeface="Times New Roman"/>
              </a:rPr>
              <a:t>     закладами України.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/>
                <a:ea typeface="Times New Roman"/>
              </a:rPr>
              <a:t>Створено нове  розвивальне середовище </a:t>
            </a:r>
            <a:r>
              <a:rPr lang="uk-UA" sz="1400" dirty="0" smtClean="0">
                <a:latin typeface="Times New Roman"/>
                <a:ea typeface="Times New Roman"/>
              </a:rPr>
              <a:t>ЗДО, поповнення закладу новим оснащенням, поновлення ігрових майданчиків.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508104" y="1176307"/>
            <a:ext cx="576064" cy="5057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51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7042" y="0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6000" b="1" dirty="0">
                <a:ln w="11430">
                  <a:solidFill>
                    <a:srgbClr val="FFFF99"/>
                  </a:solidFill>
                </a:ln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6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6000" b="1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153888"/>
            <a:ext cx="1816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4936" y="1004049"/>
            <a:ext cx="2402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Слабкі сторони</a:t>
            </a:r>
            <a:r>
              <a:rPr lang="uk-UA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1568" y="2054170"/>
            <a:ext cx="2698557" cy="2246769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3137725" y="2054169"/>
            <a:ext cx="2952328" cy="353507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381569" y="2054169"/>
            <a:ext cx="28222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укриття, відсутня система протипожежної сигналізації.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 автономної системи опалення.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/>
                <a:ea typeface="Times New Roman"/>
              </a:rPr>
              <a:t>Невідповідність</a:t>
            </a:r>
            <a:r>
              <a:rPr lang="uk-UA" sz="1400" b="1" i="1" dirty="0">
                <a:latin typeface="Times New Roman"/>
                <a:ea typeface="Times New Roman"/>
              </a:rPr>
              <a:t> </a:t>
            </a:r>
            <a:r>
              <a:rPr lang="uk-UA" sz="1400" dirty="0">
                <a:latin typeface="Times New Roman"/>
                <a:ea typeface="Times New Roman"/>
              </a:rPr>
              <a:t>матеріально-технічної</a:t>
            </a:r>
            <a:r>
              <a:rPr lang="uk-UA" sz="1400" b="1" i="1" dirty="0">
                <a:latin typeface="Times New Roman"/>
                <a:ea typeface="Times New Roman"/>
              </a:rPr>
              <a:t> </a:t>
            </a:r>
            <a:r>
              <a:rPr lang="uk-UA" sz="1400" dirty="0">
                <a:latin typeface="Times New Roman"/>
                <a:ea typeface="Times New Roman"/>
              </a:rPr>
              <a:t>бази сучасним</a:t>
            </a:r>
            <a:r>
              <a:rPr lang="uk-UA" sz="1400" b="1" i="1" dirty="0">
                <a:latin typeface="Times New Roman"/>
                <a:ea typeface="Times New Roman"/>
              </a:rPr>
              <a:t> </a:t>
            </a:r>
            <a:r>
              <a:rPr lang="uk-UA" sz="1400" dirty="0">
                <a:latin typeface="Times New Roman"/>
                <a:ea typeface="Times New Roman"/>
              </a:rPr>
              <a:t>стандартам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400" b="1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2054170"/>
            <a:ext cx="2411324" cy="2677656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3126508" y="1837063"/>
            <a:ext cx="295232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 плинність кадрів пов’язана з ситуацією в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spc="-5" dirty="0" smtClean="0">
                <a:latin typeface="Times New Roman"/>
                <a:ea typeface="Times New Roman"/>
              </a:rPr>
              <a:t>Недостатньо </a:t>
            </a:r>
            <a:r>
              <a:rPr lang="uk-UA" sz="1400" spc="-5" dirty="0">
                <a:latin typeface="Times New Roman"/>
                <a:ea typeface="Times New Roman"/>
              </a:rPr>
              <a:t>курсів по підвищенні кваліфікації  за альтернативною програмою «</a:t>
            </a:r>
            <a:r>
              <a:rPr lang="en-US" sz="1400" spc="-5" dirty="0">
                <a:latin typeface="Times New Roman"/>
                <a:ea typeface="Times New Roman"/>
              </a:rPr>
              <a:t>STREAM</a:t>
            </a:r>
            <a:r>
              <a:rPr lang="uk-UA" sz="1400" spc="-5" dirty="0">
                <a:latin typeface="Times New Roman"/>
                <a:ea typeface="Times New Roman"/>
              </a:rPr>
              <a:t> – освіта або Стежинки у Всесвіт» тому  система </a:t>
            </a:r>
            <a:r>
              <a:rPr lang="uk-UA" sz="1400" spc="-335" dirty="0">
                <a:latin typeface="Times New Roman"/>
                <a:ea typeface="Times New Roman"/>
              </a:rPr>
              <a:t> </a:t>
            </a:r>
            <a:r>
              <a:rPr lang="uk-UA" sz="1400" spc="-5" dirty="0">
                <a:latin typeface="Times New Roman"/>
                <a:ea typeface="Times New Roman"/>
              </a:rPr>
              <a:t>самоосвіти педагогів по цій програмі не є на високому рівні</a:t>
            </a:r>
            <a:r>
              <a:rPr lang="uk-UA" sz="1400" spc="-5" dirty="0" smtClean="0">
                <a:latin typeface="Times New Roman"/>
                <a:ea typeface="Times New Roman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Times New Roman"/>
                <a:ea typeface="Times New Roman"/>
              </a:rPr>
              <a:t>Незадовільне </a:t>
            </a:r>
            <a:r>
              <a:rPr lang="uk-UA" sz="1400" spc="-335" dirty="0" smtClean="0">
                <a:latin typeface="Times New Roman"/>
                <a:ea typeface="Times New Roman"/>
              </a:rPr>
              <a:t> </a:t>
            </a:r>
            <a:r>
              <a:rPr lang="uk-UA" sz="1400" dirty="0">
                <a:latin typeface="Times New Roman"/>
                <a:ea typeface="Times New Roman"/>
              </a:rPr>
              <a:t>фінансування для</a:t>
            </a:r>
            <a:r>
              <a:rPr lang="uk-UA" sz="1400" spc="-335" dirty="0">
                <a:latin typeface="Times New Roman"/>
                <a:ea typeface="Times New Roman"/>
              </a:rPr>
              <a:t> </a:t>
            </a:r>
            <a:r>
              <a:rPr lang="uk-UA" sz="1400" dirty="0">
                <a:latin typeface="Times New Roman"/>
                <a:ea typeface="Times New Roman"/>
              </a:rPr>
              <a:t> забезпечення</a:t>
            </a:r>
            <a:r>
              <a:rPr lang="uk-UA" sz="1400" spc="5" dirty="0">
                <a:latin typeface="Times New Roman"/>
                <a:ea typeface="Times New Roman"/>
              </a:rPr>
              <a:t> </a:t>
            </a:r>
            <a:r>
              <a:rPr lang="uk-UA" sz="1400" dirty="0">
                <a:latin typeface="Times New Roman"/>
                <a:ea typeface="Times New Roman"/>
              </a:rPr>
              <a:t>стимулюючих </a:t>
            </a:r>
            <a:r>
              <a:rPr lang="uk-UA" sz="1400" spc="-15" dirty="0">
                <a:latin typeface="Times New Roman"/>
                <a:ea typeface="Times New Roman"/>
              </a:rPr>
              <a:t>виплат  </a:t>
            </a:r>
            <a:r>
              <a:rPr lang="uk-UA" sz="1400" dirty="0">
                <a:latin typeface="Times New Roman"/>
                <a:ea typeface="Times New Roman"/>
              </a:rPr>
              <a:t>педагогам</a:t>
            </a:r>
            <a:r>
              <a:rPr lang="uk-UA" sz="1400" dirty="0" smtClean="0">
                <a:latin typeface="Times New Roman"/>
                <a:ea typeface="Times New Roman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 рівень заробітної плати і відповідно низький рівень мотивації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2054169"/>
            <a:ext cx="24833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/>
                <a:ea typeface="Times New Roman"/>
              </a:rPr>
              <a:t>Відсутність фінансової автономії - не здатність змінюватись закладу відповідно до вимог часу, не можливість надання платних освітніх послуг, слабка матеріальна база, яка не дозволяє створювати творчі студії за індивідуальними нахилами дітей (центр розвитку)</a:t>
            </a:r>
            <a:endParaRPr lang="uk-UA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592" y="1297848"/>
            <a:ext cx="745625" cy="81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4499992" y="1373381"/>
            <a:ext cx="0" cy="615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824629" y="1297848"/>
            <a:ext cx="530848" cy="539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123" name="Picture 3" descr="C:\Users\User\OneDrive\Робочий стіл\Нова папка (2)\Анжеліки Вячеславівни\swot-analys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96" b="100000" l="0" r="100000">
                        <a14:foregroundMark x1="8289" y1="40426" x2="82763" y2="8777"/>
                        <a14:foregroundMark x1="60658" y1="19947" x2="69342" y2="23138"/>
                        <a14:foregroundMark x1="69474" y1="26064" x2="66184" y2="55319"/>
                        <a14:foregroundMark x1="73026" y1="34043" x2="73421" y2="53457"/>
                        <a14:foregroundMark x1="68421" y1="60372" x2="69737" y2="43883"/>
                        <a14:foregroundMark x1="63289" y1="39628" x2="69474" y2="46011"/>
                        <a14:foregroundMark x1="90526" y1="22606" x2="92500" y2="48138"/>
                        <a14:foregroundMark x1="89079" y1="44681" x2="93816" y2="36170"/>
                        <a14:foregroundMark x1="50132" y1="29787" x2="38158" y2="30585"/>
                        <a14:foregroundMark x1="39342" y1="59840" x2="54342" y2="41755"/>
                        <a14:foregroundMark x1="53158" y1="55053" x2="41184" y2="76064"/>
                        <a14:foregroundMark x1="36711" y1="47074" x2="50658" y2="61968"/>
                        <a14:foregroundMark x1="45395" y1="41223" x2="41842" y2="66223"/>
                        <a14:foregroundMark x1="12632" y1="59309" x2="23947" y2="75000"/>
                        <a14:foregroundMark x1="21447" y1="50266" x2="15395" y2="80319"/>
                        <a14:foregroundMark x1="15921" y1="56117" x2="19079" y2="80053"/>
                        <a14:foregroundMark x1="21842" y1="57447" x2="19605" y2="75798"/>
                        <a14:foregroundMark x1="16184" y1="42553" x2="16184" y2="42553"/>
                        <a14:foregroundMark x1="22895" y1="82181" x2="22895" y2="82181"/>
                        <a14:foregroundMark x1="17895" y1="84309" x2="29737" y2="75266"/>
                        <a14:foregroundMark x1="31053" y1="30319" x2="35000" y2="28723"/>
                        <a14:foregroundMark x1="29342" y1="29787" x2="35000" y2="27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8664">
            <a:off x="119895" y="4870353"/>
            <a:ext cx="3048031" cy="15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85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" y="-233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8104719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</a:t>
            </a:r>
            <a:r>
              <a:rPr lang="uk-UA" sz="32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«НАЦІОНАЛЬНИЙ ДИТЯЧИЙ САДОК </a:t>
            </a:r>
            <a:endParaRPr lang="uk-UA" sz="3200" b="1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НОВОГО ТИПУ-ЦЕНТР </a:t>
            </a:r>
            <a:r>
              <a:rPr lang="uk-UA" sz="32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ГАРМОНІЙОНОГО </a:t>
            </a:r>
            <a:endParaRPr lang="uk-UA" sz="3200" b="1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РОЗВИТКУ </a:t>
            </a:r>
            <a:r>
              <a:rPr lang="uk-UA" sz="32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ДИТИНИ»</a:t>
            </a:r>
          </a:p>
          <a:p>
            <a:pPr algn="ctr"/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00808"/>
            <a:ext cx="24231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Мета проекту: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301846"/>
            <a:ext cx="7034930" cy="30243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611560" y="2339056"/>
            <a:ext cx="6264696" cy="3832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іміджу закладу дошкільної освіти на основі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сучасних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 психології і педагогіки про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закономірності</a:t>
            </a:r>
          </a:p>
          <a:p>
            <a:pPr lvl="0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й умови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дитини, про найдоцільніший метод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виховання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за педагогічною спадщиною Софії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Русової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/>
                <a:ea typeface="Times New Roman"/>
              </a:rPr>
              <a:t>Орган</a:t>
            </a:r>
            <a:r>
              <a:rPr lang="uk-UA" sz="1400" dirty="0" err="1">
                <a:latin typeface="Times New Roman"/>
                <a:ea typeface="Times New Roman"/>
              </a:rPr>
              <a:t>ізація</a:t>
            </a:r>
            <a:r>
              <a:rPr lang="uk-UA" sz="1400" dirty="0">
                <a:latin typeface="Times New Roman"/>
                <a:ea typeface="Times New Roman"/>
              </a:rPr>
              <a:t> системи роботи дошкільниками на пріоритетах родинного </a:t>
            </a:r>
            <a:r>
              <a:rPr lang="uk-UA" sz="1400" dirty="0" smtClean="0">
                <a:latin typeface="Times New Roman"/>
                <a:ea typeface="Times New Roman"/>
              </a:rPr>
              <a:t> </a:t>
            </a:r>
          </a:p>
          <a:p>
            <a:pPr lvl="0"/>
            <a:r>
              <a:rPr lang="uk-UA" sz="1400" dirty="0" smtClean="0">
                <a:latin typeface="Times New Roman"/>
                <a:ea typeface="Times New Roman"/>
              </a:rPr>
              <a:t>    і </a:t>
            </a:r>
            <a:r>
              <a:rPr lang="uk-UA" sz="1400" dirty="0">
                <a:latin typeface="Times New Roman"/>
                <a:ea typeface="Times New Roman"/>
              </a:rPr>
              <a:t>національного, духовного виховання;</a:t>
            </a:r>
            <a:endParaRPr lang="uk-UA" sz="1100" dirty="0">
              <a:latin typeface="Times New Roman"/>
              <a:ea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 змісту дошкільної освіти – впровадження програми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err="1">
                <a:latin typeface="Times New Roman"/>
                <a:ea typeface="Times New Roman"/>
              </a:rPr>
              <a:t>Індивідуалізація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освітньо</a:t>
            </a:r>
            <a:r>
              <a:rPr lang="ru-RU" sz="1400" dirty="0">
                <a:latin typeface="Times New Roman"/>
                <a:ea typeface="Times New Roman"/>
              </a:rPr>
              <a:t> - </a:t>
            </a:r>
            <a:r>
              <a:rPr lang="ru-RU" sz="1400" dirty="0" err="1">
                <a:latin typeface="Times New Roman"/>
                <a:ea typeface="Times New Roman"/>
              </a:rPr>
              <a:t>вихововного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latin typeface="Times New Roman"/>
                <a:ea typeface="Times New Roman"/>
              </a:rPr>
              <a:t>процесу</a:t>
            </a:r>
            <a:r>
              <a:rPr lang="ru-RU" sz="1400" dirty="0" smtClean="0">
                <a:latin typeface="Times New Roman"/>
                <a:ea typeface="Times New Roman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Гармонійне поєднання традицій народної педагогіки з новітніми науковими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здобутками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та освітньої педагогіки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lnSpc>
                <a:spcPct val="115000"/>
              </a:lnSpc>
              <a:spcBef>
                <a:spcPts val="34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latin typeface="Times New Roman"/>
                <a:ea typeface="Times New Roman"/>
              </a:rPr>
              <a:t>Високий рівень загальної культури і психолого-педагогічної підготовки вихователів</a:t>
            </a:r>
            <a:r>
              <a:rPr lang="uk-UA" sz="1400" dirty="0" smtClean="0">
                <a:latin typeface="Times New Roman"/>
                <a:ea typeface="Times New Roman"/>
              </a:rPr>
              <a:t>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4805" y="5589240"/>
            <a:ext cx="859857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Комфортне та безпечне освітнє середовище, </a:t>
            </a:r>
            <a:endParaRPr lang="uk-UA" sz="28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8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вільне </a:t>
            </a:r>
            <a:r>
              <a:rPr lang="uk-UA" sz="2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від будь-яких форм насильства та дискримінації</a:t>
            </a:r>
            <a:endParaRPr lang="ru-RU" sz="2800" b="1" cap="none" spc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14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30872" y="3430588"/>
            <a:ext cx="2149040" cy="5024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12466" y="5445224"/>
            <a:ext cx="2928861" cy="4871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«Руками творяться дива»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7400" y="188640"/>
            <a:ext cx="28869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 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заходів: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ашивка 5"/>
          <p:cNvSpPr/>
          <p:nvPr/>
        </p:nvSpPr>
        <p:spPr>
          <a:xfrm flipH="1">
            <a:off x="479390" y="980728"/>
            <a:ext cx="7981042" cy="1815882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980728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дизайн освітнього середовища закладу освіти функціональним,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ефективного використовувати в 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освітньому процесі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11960" y="5500493"/>
            <a:ext cx="4320480" cy="50405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Лабораторія «Таємничі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перетворення»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23530" y="5043689"/>
            <a:ext cx="1512168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GO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77723" y="2996952"/>
            <a:ext cx="3384376" cy="5056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міні-студій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54662" y="2627521"/>
            <a:ext cx="405369" cy="369431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с вырезом 10"/>
          <p:cNvSpPr/>
          <p:nvPr/>
        </p:nvSpPr>
        <p:spPr>
          <a:xfrm rot="8177928">
            <a:off x="1893785" y="3669573"/>
            <a:ext cx="809552" cy="266887"/>
          </a:xfrm>
          <a:prstGeom prst="notched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 26"/>
          <p:cNvSpPr/>
          <p:nvPr/>
        </p:nvSpPr>
        <p:spPr>
          <a:xfrm>
            <a:off x="647564" y="4206305"/>
            <a:ext cx="122413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0552" y="4197051"/>
            <a:ext cx="138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Грайлик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94698" y="4639744"/>
            <a:ext cx="2109787" cy="4115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«Я-Божа дитина»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7400" y="4844675"/>
            <a:ext cx="1536700" cy="4131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«Ділі-дінь»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35517" y="4306599"/>
            <a:ext cx="2880320" cy="5380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Читайлик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розмовляйлик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45875" y="4575637"/>
            <a:ext cx="2016224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«Народне мистецтво»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«Віночок традицій»</a:t>
            </a:r>
            <a:endParaRPr lang="uk-U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трелка вправо с вырезом 37"/>
          <p:cNvSpPr/>
          <p:nvPr/>
        </p:nvSpPr>
        <p:spPr>
          <a:xfrm rot="6592181">
            <a:off x="3112061" y="3956021"/>
            <a:ext cx="809552" cy="266887"/>
          </a:xfrm>
          <a:prstGeom prst="notched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Стрелка вправо с вырезом 38"/>
          <p:cNvSpPr/>
          <p:nvPr/>
        </p:nvSpPr>
        <p:spPr>
          <a:xfrm rot="4172747">
            <a:off x="4519052" y="3955875"/>
            <a:ext cx="809552" cy="266887"/>
          </a:xfrm>
          <a:prstGeom prst="notched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Стрелка вправо с вырезом 39"/>
          <p:cNvSpPr/>
          <p:nvPr/>
        </p:nvSpPr>
        <p:spPr>
          <a:xfrm rot="3494490">
            <a:off x="5967423" y="3758748"/>
            <a:ext cx="809552" cy="266887"/>
          </a:xfrm>
          <a:prstGeom prst="notched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79024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1144</Words>
  <Application>Microsoft Office PowerPoint</Application>
  <PresentationFormat>Экран (4:3)</PresentationFormat>
  <Paragraphs>166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Заклад дошкільної освіти  ясла-садок №10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52</cp:revision>
  <dcterms:created xsi:type="dcterms:W3CDTF">2023-01-16T08:51:25Z</dcterms:created>
  <dcterms:modified xsi:type="dcterms:W3CDTF">2023-02-02T12:56:01Z</dcterms:modified>
</cp:coreProperties>
</file>