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0" r:id="rId5"/>
    <p:sldId id="262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4" autoAdjust="0"/>
    <p:restoredTop sz="94660"/>
  </p:normalViewPr>
  <p:slideViewPr>
    <p:cSldViewPr>
      <p:cViewPr varScale="1">
        <p:scale>
          <a:sx n="87" d="100"/>
          <a:sy n="87" d="100"/>
        </p:scale>
        <p:origin x="-10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Загальні збори трудового колективу</a:t>
            </a:r>
            <a:br>
              <a:rPr lang="uk-UA" dirty="0" smtClean="0"/>
            </a:br>
            <a:r>
              <a:rPr lang="uk-UA" dirty="0" smtClean="0"/>
              <a:t>липень 2022 року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Звіт за 2021-2022 </a:t>
            </a:r>
          </a:p>
          <a:p>
            <a:r>
              <a:rPr lang="uk-UA" dirty="0" smtClean="0"/>
              <a:t>навчальний рік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026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Ремонт у харчоблоці</a:t>
            </a:r>
            <a:endParaRPr lang="uk-UA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99592" y="1916832"/>
            <a:ext cx="7272808" cy="38164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Витрачено 350000 грн.</a:t>
            </a: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Закуплена духова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шафа-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зараз у ремонті через технічні неполадки.</a:t>
            </a: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Також були придбані стелажі, мийки.</a:t>
            </a:r>
          </a:p>
          <a:p>
            <a:pPr algn="ctr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перспективі ремонт обідніх залів та ремонт даху над харчоблоком( старою частиною школи)</a:t>
            </a:r>
          </a:p>
          <a:p>
            <a:pPr algn="ctr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69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Встановлення кабінок у туалетах</a:t>
            </a:r>
            <a:br>
              <a:rPr lang="uk-UA" dirty="0" smtClean="0"/>
            </a:br>
            <a:r>
              <a:rPr lang="uk-UA" dirty="0" smtClean="0"/>
              <a:t>Виконано за кошт батьків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64" y="1600200"/>
            <a:ext cx="3394472" cy="45259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264" y="1600200"/>
            <a:ext cx="3394472" cy="4525963"/>
          </a:xfrm>
        </p:spPr>
      </p:pic>
    </p:spTree>
    <p:extLst>
      <p:ext uri="{BB962C8B-B14F-4D97-AF65-F5344CB8AC3E}">
        <p14:creationId xmlns:p14="http://schemas.microsoft.com/office/powerpoint/2010/main" val="41787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Встановлення( заміна) вхідних дверей у школі</a:t>
            </a:r>
            <a:endParaRPr lang="uk-UA" dirty="0"/>
          </a:p>
        </p:txBody>
      </p:sp>
      <p:pic>
        <p:nvPicPr>
          <p:cNvPr id="2" name="Рисунок 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75" b="21875"/>
          <a:stretch>
            <a:fillRect/>
          </a:stretch>
        </p:blipFill>
        <p:spPr/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Двері були замінені завдяки зекономленим коштам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62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 smtClean="0"/>
              <a:t>Збільшено електричну потужність школи.</a:t>
            </a:r>
            <a:br>
              <a:rPr lang="uk-UA" dirty="0" smtClean="0"/>
            </a:br>
            <a:r>
              <a:rPr lang="uk-UA" dirty="0" smtClean="0"/>
              <a:t>Було виділено 30000 грн.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7245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Участь у міжнародному </a:t>
            </a:r>
            <a:r>
              <a:rPr lang="uk-UA" dirty="0" err="1" smtClean="0"/>
              <a:t>проєкті</a:t>
            </a:r>
            <a:r>
              <a:rPr lang="uk-UA" dirty="0" smtClean="0"/>
              <a:t> та </a:t>
            </a:r>
            <a:r>
              <a:rPr lang="en-US" dirty="0" smtClean="0"/>
              <a:t>Fast Heroes </a:t>
            </a:r>
            <a:r>
              <a:rPr lang="uk-UA" dirty="0" smtClean="0"/>
              <a:t>Україна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EUACI- </a:t>
            </a:r>
            <a:r>
              <a:rPr lang="uk-UA" dirty="0" smtClean="0"/>
              <a:t>Антикорупційна ініціатива ЄС в Україні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Ми перемогли у конкурсі місцевих ініціатив та мали втілити </a:t>
            </a:r>
            <a:r>
              <a:rPr lang="uk-UA" dirty="0" err="1" smtClean="0"/>
              <a:t>проєкт</a:t>
            </a:r>
            <a:r>
              <a:rPr lang="uk-UA" dirty="0" smtClean="0"/>
              <a:t> у школі. Він повинен був стартувати 24.02.2022 року.</a:t>
            </a:r>
          </a:p>
          <a:p>
            <a:r>
              <a:rPr lang="uk-UA" dirty="0" smtClean="0"/>
              <a:t>На даний момент </a:t>
            </a:r>
            <a:r>
              <a:rPr lang="uk-UA" dirty="0" err="1" smtClean="0"/>
              <a:t>проєкт</a:t>
            </a:r>
            <a:r>
              <a:rPr lang="uk-UA" dirty="0" smtClean="0"/>
              <a:t> заморожений. Якщо відновиться очне </a:t>
            </a:r>
            <a:r>
              <a:rPr lang="uk-UA" dirty="0" err="1" smtClean="0"/>
              <a:t>навчання-</a:t>
            </a:r>
            <a:r>
              <a:rPr lang="uk-UA" dirty="0" smtClean="0"/>
              <a:t> відновиться реалізація </a:t>
            </a:r>
            <a:r>
              <a:rPr lang="uk-UA" dirty="0" err="1" smtClean="0"/>
              <a:t>проєкту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Сума </a:t>
            </a:r>
            <a:r>
              <a:rPr lang="uk-UA" dirty="0" err="1" smtClean="0"/>
              <a:t>проєкту-</a:t>
            </a:r>
            <a:r>
              <a:rPr lang="uk-UA" dirty="0" smtClean="0"/>
              <a:t> 150000 грн.( може переглядатись у </a:t>
            </a:r>
            <a:r>
              <a:rPr lang="uk-UA" dirty="0" err="1" smtClean="0"/>
              <a:t>зв</a:t>
            </a:r>
            <a:r>
              <a:rPr lang="en-US" dirty="0" smtClean="0"/>
              <a:t>’</a:t>
            </a:r>
            <a:r>
              <a:rPr lang="uk-UA" dirty="0" err="1" smtClean="0"/>
              <a:t>язку</a:t>
            </a:r>
            <a:r>
              <a:rPr lang="uk-UA" dirty="0" smtClean="0"/>
              <a:t> </a:t>
            </a:r>
            <a:r>
              <a:rPr lang="uk-UA" dirty="0" smtClean="0"/>
              <a:t>із</a:t>
            </a:r>
            <a:r>
              <a:rPr lang="uk-UA" dirty="0" smtClean="0"/>
              <a:t> </a:t>
            </a:r>
            <a:r>
              <a:rPr lang="uk-UA" dirty="0" smtClean="0"/>
              <a:t>збільшенням витрат)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Fast Heroes </a:t>
            </a:r>
            <a:r>
              <a:rPr lang="uk-UA" dirty="0" smtClean="0"/>
              <a:t>Україна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/>
              <a:t>2 клас у 2021-2022 навчальному році взяли участь у цьому </a:t>
            </a:r>
            <a:r>
              <a:rPr lang="uk-UA" dirty="0" err="1" smtClean="0"/>
              <a:t>проєкті</a:t>
            </a:r>
            <a:r>
              <a:rPr lang="uk-UA" dirty="0" smtClean="0"/>
              <a:t>.</a:t>
            </a:r>
          </a:p>
          <a:p>
            <a:r>
              <a:rPr lang="uk-UA" dirty="0" smtClean="0"/>
              <a:t>Велика подяка вчителю та асистенту другого класу( тепер вже 3 класу)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3526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Участь у </a:t>
            </a:r>
            <a:r>
              <a:rPr lang="uk-UA" dirty="0" err="1" smtClean="0"/>
              <a:t>мікропроєкті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uk-UA" dirty="0" smtClean="0"/>
              <a:t>Успішна реєстрація – через війну не відбувся.</a:t>
            </a:r>
          </a:p>
          <a:p>
            <a:r>
              <a:rPr lang="uk-UA" dirty="0" smtClean="0"/>
              <a:t>На рахунках знаходяться </a:t>
            </a:r>
            <a:r>
              <a:rPr lang="uk-UA" dirty="0" smtClean="0"/>
              <a:t> 37859 </a:t>
            </a:r>
            <a:r>
              <a:rPr lang="uk-UA" dirty="0" smtClean="0"/>
              <a:t>грн.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383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44015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Плани на 2022-2023 навчальний рік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424936" cy="3721968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Відновлення очного навчання у дві зміни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uk-UA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проєкті</a:t>
            </a: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ENERGY SCHOOL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Відновлення </a:t>
            </a:r>
            <a:r>
              <a:rPr lang="uk-UA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проєкту</a:t>
            </a: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EUACI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Співпраця із службою Ювенальної превенції</a:t>
            </a:r>
          </a:p>
          <a:p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Обрізка гілля дерев та демонтаж піддашка</a:t>
            </a:r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42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209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Загальні збори трудового колективу липень 2022 року</vt:lpstr>
      <vt:lpstr>Ремонт у харчоблоці</vt:lpstr>
      <vt:lpstr>Встановлення кабінок у туалетах Виконано за кошт батьків</vt:lpstr>
      <vt:lpstr>Встановлення( заміна) вхідних дверей у школі</vt:lpstr>
      <vt:lpstr>Збільшено електричну потужність школи. Було виділено 30000 грн.</vt:lpstr>
      <vt:lpstr>Участь у міжнародному проєкті та Fast Heroes Україна</vt:lpstr>
      <vt:lpstr>Участь у мікропроєкті </vt:lpstr>
      <vt:lpstr>Плани на 2022-2023 навчальний рік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збори трудового колективу липень 2022 року</dc:title>
  <dc:creator>FryLine</dc:creator>
  <cp:lastModifiedBy>FryLine</cp:lastModifiedBy>
  <cp:revision>7</cp:revision>
  <dcterms:created xsi:type="dcterms:W3CDTF">2022-07-25T08:29:25Z</dcterms:created>
  <dcterms:modified xsi:type="dcterms:W3CDTF">2022-07-26T06:28:16Z</dcterms:modified>
</cp:coreProperties>
</file>