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2"/>
  </p:notesMasterIdLst>
  <p:handoutMasterIdLst>
    <p:handoutMasterId r:id="rId13"/>
  </p:handoutMasterIdLst>
  <p:sldIdLst>
    <p:sldId id="261" r:id="rId2"/>
    <p:sldId id="354" r:id="rId3"/>
    <p:sldId id="362" r:id="rId4"/>
    <p:sldId id="364" r:id="rId5"/>
    <p:sldId id="321" r:id="rId6"/>
    <p:sldId id="368" r:id="rId7"/>
    <p:sldId id="361" r:id="rId8"/>
    <p:sldId id="365" r:id="rId9"/>
    <p:sldId id="366" r:id="rId10"/>
    <p:sldId id="367" r:id="rId11"/>
  </p:sldIdLst>
  <p:sldSz cx="9144000" cy="6858000" type="screen4x3"/>
  <p:notesSz cx="6761163" cy="9942513"/>
  <p:defaultTextStyle>
    <a:defPPr>
      <a:defRPr lang="uk-UA"/>
    </a:defPPr>
    <a:lvl1pPr algn="l" defTabSz="912813" rtl="0" fontAlgn="base">
      <a:spcBef>
        <a:spcPct val="0"/>
      </a:spcBef>
      <a:spcAft>
        <a:spcPct val="0"/>
      </a:spcAft>
      <a:defRPr kern="1200">
        <a:solidFill>
          <a:schemeClr val="tx1"/>
        </a:solidFill>
        <a:latin typeface="Arial" charset="0"/>
        <a:ea typeface="+mn-ea"/>
        <a:cs typeface="+mn-cs"/>
      </a:defRPr>
    </a:lvl1pPr>
    <a:lvl2pPr marL="455613" indent="1588" algn="l" defTabSz="912813" rtl="0" fontAlgn="base">
      <a:spcBef>
        <a:spcPct val="0"/>
      </a:spcBef>
      <a:spcAft>
        <a:spcPct val="0"/>
      </a:spcAft>
      <a:defRPr kern="1200">
        <a:solidFill>
          <a:schemeClr val="tx1"/>
        </a:solidFill>
        <a:latin typeface="Arial" charset="0"/>
        <a:ea typeface="+mn-ea"/>
        <a:cs typeface="+mn-cs"/>
      </a:defRPr>
    </a:lvl2pPr>
    <a:lvl3pPr marL="912813" indent="1588" algn="l" defTabSz="912813" rtl="0" fontAlgn="base">
      <a:spcBef>
        <a:spcPct val="0"/>
      </a:spcBef>
      <a:spcAft>
        <a:spcPct val="0"/>
      </a:spcAft>
      <a:defRPr kern="1200">
        <a:solidFill>
          <a:schemeClr val="tx1"/>
        </a:solidFill>
        <a:latin typeface="Arial" charset="0"/>
        <a:ea typeface="+mn-ea"/>
        <a:cs typeface="+mn-cs"/>
      </a:defRPr>
    </a:lvl3pPr>
    <a:lvl4pPr marL="1370013" indent="1588" algn="l" defTabSz="912813" rtl="0" fontAlgn="base">
      <a:spcBef>
        <a:spcPct val="0"/>
      </a:spcBef>
      <a:spcAft>
        <a:spcPct val="0"/>
      </a:spcAft>
      <a:defRPr kern="1200">
        <a:solidFill>
          <a:schemeClr val="tx1"/>
        </a:solidFill>
        <a:latin typeface="Arial" charset="0"/>
        <a:ea typeface="+mn-ea"/>
        <a:cs typeface="+mn-cs"/>
      </a:defRPr>
    </a:lvl4pPr>
    <a:lvl5pPr marL="1827213" indent="1588" algn="l" defTabSz="912813"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283">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ІПАТЕНКО Олена" initials="" lastIdx="1"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86E28"/>
    <a:srgbClr val="0D893C"/>
    <a:srgbClr val="E6F2E6"/>
    <a:srgbClr val="FEFEFE"/>
    <a:srgbClr val="6FCB6F"/>
    <a:srgbClr val="EBE600"/>
    <a:srgbClr val="FFFF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Помір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Помірний стиль 2 – акцент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430" autoAdjust="0"/>
    <p:restoredTop sz="94364" autoAdjust="0"/>
  </p:normalViewPr>
  <p:slideViewPr>
    <p:cSldViewPr>
      <p:cViewPr varScale="1">
        <p:scale>
          <a:sx n="72" d="100"/>
          <a:sy n="72" d="100"/>
        </p:scale>
        <p:origin x="1332" y="78"/>
      </p:cViewPr>
      <p:guideLst>
        <p:guide orient="horz" pos="2283"/>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handoutMaster" Target="handoutMasters/handout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commentAuthors" Target="commentAuthor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Місце для верхнього колонтитула 1"/>
          <p:cNvSpPr>
            <a:spLocks noGrp="1"/>
          </p:cNvSpPr>
          <p:nvPr>
            <p:ph type="hdr" sz="quarter"/>
          </p:nvPr>
        </p:nvSpPr>
        <p:spPr>
          <a:xfrm>
            <a:off x="0" y="0"/>
            <a:ext cx="2930525" cy="496888"/>
          </a:xfrm>
          <a:prstGeom prst="rect">
            <a:avLst/>
          </a:prstGeom>
        </p:spPr>
        <p:txBody>
          <a:bodyPr vert="horz" lIns="91440" tIns="45720" rIns="91440" bIns="45720" rtlCol="0"/>
          <a:lstStyle>
            <a:lvl1pPr algn="l" defTabSz="914239" fontAlgn="auto">
              <a:spcBef>
                <a:spcPts val="0"/>
              </a:spcBef>
              <a:spcAft>
                <a:spcPts val="0"/>
              </a:spcAft>
              <a:defRPr sz="1200">
                <a:latin typeface="+mn-lt"/>
              </a:defRPr>
            </a:lvl1pPr>
          </a:lstStyle>
          <a:p>
            <a:pPr>
              <a:defRPr/>
            </a:pPr>
            <a:endParaRPr lang="uk-UA"/>
          </a:p>
        </p:txBody>
      </p:sp>
      <p:sp>
        <p:nvSpPr>
          <p:cNvPr id="3" name="Місце для дати 2"/>
          <p:cNvSpPr>
            <a:spLocks noGrp="1"/>
          </p:cNvSpPr>
          <p:nvPr>
            <p:ph type="dt" sz="quarter" idx="1"/>
          </p:nvPr>
        </p:nvSpPr>
        <p:spPr>
          <a:xfrm>
            <a:off x="3829050" y="0"/>
            <a:ext cx="2930525" cy="496888"/>
          </a:xfrm>
          <a:prstGeom prst="rect">
            <a:avLst/>
          </a:prstGeom>
        </p:spPr>
        <p:txBody>
          <a:bodyPr vert="horz" lIns="91440" tIns="45720" rIns="91440" bIns="45720" rtlCol="0"/>
          <a:lstStyle>
            <a:lvl1pPr algn="r" defTabSz="914239" fontAlgn="auto">
              <a:spcBef>
                <a:spcPts val="0"/>
              </a:spcBef>
              <a:spcAft>
                <a:spcPts val="0"/>
              </a:spcAft>
              <a:defRPr sz="1200">
                <a:latin typeface="+mn-lt"/>
              </a:defRPr>
            </a:lvl1pPr>
          </a:lstStyle>
          <a:p>
            <a:pPr>
              <a:defRPr/>
            </a:pPr>
            <a:fld id="{49999270-2091-4A62-85A4-CB85AC859806}" type="datetimeFigureOut">
              <a:rPr lang="uk-UA"/>
              <a:pPr>
                <a:defRPr/>
              </a:pPr>
              <a:t>05.03.2021</a:t>
            </a:fld>
            <a:endParaRPr lang="uk-UA"/>
          </a:p>
        </p:txBody>
      </p:sp>
      <p:sp>
        <p:nvSpPr>
          <p:cNvPr id="4" name="Місце для нижнього колонтитула 3"/>
          <p:cNvSpPr>
            <a:spLocks noGrp="1"/>
          </p:cNvSpPr>
          <p:nvPr>
            <p:ph type="ftr" sz="quarter" idx="2"/>
          </p:nvPr>
        </p:nvSpPr>
        <p:spPr>
          <a:xfrm>
            <a:off x="0" y="9444038"/>
            <a:ext cx="2930525" cy="496887"/>
          </a:xfrm>
          <a:prstGeom prst="rect">
            <a:avLst/>
          </a:prstGeom>
        </p:spPr>
        <p:txBody>
          <a:bodyPr vert="horz" lIns="91440" tIns="45720" rIns="91440" bIns="45720" rtlCol="0" anchor="b"/>
          <a:lstStyle>
            <a:lvl1pPr algn="l" defTabSz="914239" fontAlgn="auto">
              <a:spcBef>
                <a:spcPts val="0"/>
              </a:spcBef>
              <a:spcAft>
                <a:spcPts val="0"/>
              </a:spcAft>
              <a:defRPr sz="1200">
                <a:latin typeface="+mn-lt"/>
              </a:defRPr>
            </a:lvl1pPr>
          </a:lstStyle>
          <a:p>
            <a:pPr>
              <a:defRPr/>
            </a:pPr>
            <a:endParaRPr lang="uk-UA"/>
          </a:p>
        </p:txBody>
      </p:sp>
      <p:sp>
        <p:nvSpPr>
          <p:cNvPr id="5" name="Місце для номера слайда 4"/>
          <p:cNvSpPr>
            <a:spLocks noGrp="1"/>
          </p:cNvSpPr>
          <p:nvPr>
            <p:ph type="sldNum" sz="quarter" idx="3"/>
          </p:nvPr>
        </p:nvSpPr>
        <p:spPr>
          <a:xfrm>
            <a:off x="3829050" y="9444038"/>
            <a:ext cx="2930525" cy="496887"/>
          </a:xfrm>
          <a:prstGeom prst="rect">
            <a:avLst/>
          </a:prstGeom>
        </p:spPr>
        <p:txBody>
          <a:bodyPr vert="horz" lIns="91440" tIns="45720" rIns="91440" bIns="45720" rtlCol="0" anchor="b"/>
          <a:lstStyle>
            <a:lvl1pPr algn="r" defTabSz="914239" fontAlgn="auto">
              <a:spcBef>
                <a:spcPts val="0"/>
              </a:spcBef>
              <a:spcAft>
                <a:spcPts val="0"/>
              </a:spcAft>
              <a:defRPr sz="1200">
                <a:latin typeface="+mn-lt"/>
              </a:defRPr>
            </a:lvl1pPr>
          </a:lstStyle>
          <a:p>
            <a:pPr>
              <a:defRPr/>
            </a:pPr>
            <a:fld id="{380BE0B8-DFFD-4E98-B081-6593967AF235}" type="slidenum">
              <a:rPr lang="uk-UA"/>
              <a:pPr>
                <a:defRPr/>
              </a:pPr>
              <a:t>‹#›</a:t>
            </a:fld>
            <a:endParaRPr lang="uk-UA"/>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Місце для верхнього колонтитула 1"/>
          <p:cNvSpPr>
            <a:spLocks noGrp="1"/>
          </p:cNvSpPr>
          <p:nvPr>
            <p:ph type="hdr" sz="quarter"/>
          </p:nvPr>
        </p:nvSpPr>
        <p:spPr>
          <a:xfrm>
            <a:off x="0" y="0"/>
            <a:ext cx="2930525" cy="496888"/>
          </a:xfrm>
          <a:prstGeom prst="rect">
            <a:avLst/>
          </a:prstGeom>
        </p:spPr>
        <p:txBody>
          <a:bodyPr vert="horz" lIns="91440" tIns="45720" rIns="91440" bIns="45720" rtlCol="0"/>
          <a:lstStyle>
            <a:lvl1pPr algn="l" defTabSz="914239" fontAlgn="auto">
              <a:spcBef>
                <a:spcPts val="0"/>
              </a:spcBef>
              <a:spcAft>
                <a:spcPts val="0"/>
              </a:spcAft>
              <a:defRPr sz="1200">
                <a:latin typeface="+mn-lt"/>
              </a:defRPr>
            </a:lvl1pPr>
          </a:lstStyle>
          <a:p>
            <a:pPr>
              <a:defRPr/>
            </a:pPr>
            <a:endParaRPr lang="uk-UA"/>
          </a:p>
        </p:txBody>
      </p:sp>
      <p:sp>
        <p:nvSpPr>
          <p:cNvPr id="3" name="Місце для дати 2"/>
          <p:cNvSpPr>
            <a:spLocks noGrp="1"/>
          </p:cNvSpPr>
          <p:nvPr>
            <p:ph type="dt" idx="1"/>
          </p:nvPr>
        </p:nvSpPr>
        <p:spPr>
          <a:xfrm>
            <a:off x="3829050" y="0"/>
            <a:ext cx="2930525" cy="496888"/>
          </a:xfrm>
          <a:prstGeom prst="rect">
            <a:avLst/>
          </a:prstGeom>
        </p:spPr>
        <p:txBody>
          <a:bodyPr vert="horz" lIns="91440" tIns="45720" rIns="91440" bIns="45720" rtlCol="0"/>
          <a:lstStyle>
            <a:lvl1pPr algn="r" defTabSz="914239" fontAlgn="auto">
              <a:spcBef>
                <a:spcPts val="0"/>
              </a:spcBef>
              <a:spcAft>
                <a:spcPts val="0"/>
              </a:spcAft>
              <a:defRPr sz="1200">
                <a:latin typeface="+mn-lt"/>
              </a:defRPr>
            </a:lvl1pPr>
          </a:lstStyle>
          <a:p>
            <a:pPr>
              <a:defRPr/>
            </a:pPr>
            <a:fld id="{A0BC1821-F3A6-4E7E-9D4F-1EC51BCE2F34}" type="datetimeFigureOut">
              <a:rPr lang="uk-UA"/>
              <a:pPr>
                <a:defRPr/>
              </a:pPr>
              <a:t>05.03.2021</a:t>
            </a:fld>
            <a:endParaRPr lang="uk-UA"/>
          </a:p>
        </p:txBody>
      </p:sp>
      <p:sp>
        <p:nvSpPr>
          <p:cNvPr id="4" name="Місце для зображення 3"/>
          <p:cNvSpPr>
            <a:spLocks noGrp="1" noRot="1" noChangeAspect="1"/>
          </p:cNvSpPr>
          <p:nvPr>
            <p:ph type="sldImg" idx="2"/>
          </p:nvPr>
        </p:nvSpPr>
        <p:spPr>
          <a:xfrm>
            <a:off x="893763" y="746125"/>
            <a:ext cx="4973637" cy="3729038"/>
          </a:xfrm>
          <a:prstGeom prst="rect">
            <a:avLst/>
          </a:prstGeom>
          <a:noFill/>
          <a:ln w="12700">
            <a:solidFill>
              <a:prstClr val="black"/>
            </a:solidFill>
          </a:ln>
        </p:spPr>
        <p:txBody>
          <a:bodyPr vert="horz" lIns="91440" tIns="45720" rIns="91440" bIns="45720" rtlCol="0" anchor="ctr"/>
          <a:lstStyle/>
          <a:p>
            <a:pPr lvl="0"/>
            <a:endParaRPr lang="uk-UA" noProof="0"/>
          </a:p>
        </p:txBody>
      </p:sp>
      <p:sp>
        <p:nvSpPr>
          <p:cNvPr id="5" name="Місце для нотаток 4"/>
          <p:cNvSpPr>
            <a:spLocks noGrp="1"/>
          </p:cNvSpPr>
          <p:nvPr>
            <p:ph type="body" sz="quarter" idx="3"/>
          </p:nvPr>
        </p:nvSpPr>
        <p:spPr>
          <a:xfrm>
            <a:off x="676275" y="4722813"/>
            <a:ext cx="5408613" cy="4473575"/>
          </a:xfrm>
          <a:prstGeom prst="rect">
            <a:avLst/>
          </a:prstGeom>
        </p:spPr>
        <p:txBody>
          <a:bodyPr vert="horz" lIns="91440" tIns="45720" rIns="91440" bIns="45720" rtlCol="0"/>
          <a:lstStyle/>
          <a:p>
            <a:pPr lvl="0"/>
            <a:r>
              <a:rPr lang="uk-UA" noProof="0"/>
              <a:t>Зразок тексту</a:t>
            </a:r>
          </a:p>
          <a:p>
            <a:pPr lvl="1"/>
            <a:r>
              <a:rPr lang="uk-UA" noProof="0"/>
              <a:t>Другий рівень</a:t>
            </a:r>
          </a:p>
          <a:p>
            <a:pPr lvl="2"/>
            <a:r>
              <a:rPr lang="uk-UA" noProof="0"/>
              <a:t>Третій рівень</a:t>
            </a:r>
          </a:p>
          <a:p>
            <a:pPr lvl="3"/>
            <a:r>
              <a:rPr lang="uk-UA" noProof="0"/>
              <a:t>Четвертий рівень</a:t>
            </a:r>
          </a:p>
          <a:p>
            <a:pPr lvl="4"/>
            <a:r>
              <a:rPr lang="uk-UA" noProof="0"/>
              <a:t>П'ятий рівень</a:t>
            </a:r>
          </a:p>
        </p:txBody>
      </p:sp>
      <p:sp>
        <p:nvSpPr>
          <p:cNvPr id="6" name="Місце для нижнього колонтитула 5"/>
          <p:cNvSpPr>
            <a:spLocks noGrp="1"/>
          </p:cNvSpPr>
          <p:nvPr>
            <p:ph type="ftr" sz="quarter" idx="4"/>
          </p:nvPr>
        </p:nvSpPr>
        <p:spPr>
          <a:xfrm>
            <a:off x="0" y="9444038"/>
            <a:ext cx="2930525" cy="496887"/>
          </a:xfrm>
          <a:prstGeom prst="rect">
            <a:avLst/>
          </a:prstGeom>
        </p:spPr>
        <p:txBody>
          <a:bodyPr vert="horz" lIns="91440" tIns="45720" rIns="91440" bIns="45720" rtlCol="0" anchor="b"/>
          <a:lstStyle>
            <a:lvl1pPr algn="l" defTabSz="914239" fontAlgn="auto">
              <a:spcBef>
                <a:spcPts val="0"/>
              </a:spcBef>
              <a:spcAft>
                <a:spcPts val="0"/>
              </a:spcAft>
              <a:defRPr sz="1200">
                <a:latin typeface="+mn-lt"/>
              </a:defRPr>
            </a:lvl1pPr>
          </a:lstStyle>
          <a:p>
            <a:pPr>
              <a:defRPr/>
            </a:pPr>
            <a:endParaRPr lang="uk-UA"/>
          </a:p>
        </p:txBody>
      </p:sp>
      <p:sp>
        <p:nvSpPr>
          <p:cNvPr id="7" name="Місце для номера слайда 6"/>
          <p:cNvSpPr>
            <a:spLocks noGrp="1"/>
          </p:cNvSpPr>
          <p:nvPr>
            <p:ph type="sldNum" sz="quarter" idx="5"/>
          </p:nvPr>
        </p:nvSpPr>
        <p:spPr>
          <a:xfrm>
            <a:off x="3829050" y="9444038"/>
            <a:ext cx="2930525" cy="496887"/>
          </a:xfrm>
          <a:prstGeom prst="rect">
            <a:avLst/>
          </a:prstGeom>
        </p:spPr>
        <p:txBody>
          <a:bodyPr vert="horz" lIns="91440" tIns="45720" rIns="91440" bIns="45720" rtlCol="0" anchor="b"/>
          <a:lstStyle>
            <a:lvl1pPr algn="r" defTabSz="914239" fontAlgn="auto">
              <a:spcBef>
                <a:spcPts val="0"/>
              </a:spcBef>
              <a:spcAft>
                <a:spcPts val="0"/>
              </a:spcAft>
              <a:defRPr sz="1200">
                <a:latin typeface="+mn-lt"/>
              </a:defRPr>
            </a:lvl1pPr>
          </a:lstStyle>
          <a:p>
            <a:pPr>
              <a:defRPr/>
            </a:pPr>
            <a:fld id="{9E2A1ADA-8F0E-4DA2-B323-94054D7EDA00}" type="slidenum">
              <a:rPr lang="uk-UA"/>
              <a:pPr>
                <a:defRPr/>
              </a:pPr>
              <a:t>‹#›</a:t>
            </a:fld>
            <a:endParaRPr lang="uk-UA"/>
          </a:p>
        </p:txBody>
      </p:sp>
    </p:spTree>
  </p:cSld>
  <p:clrMap bg1="lt1" tx1="dk1" bg2="lt2" tx2="dk2" accent1="accent1" accent2="accent2" accent3="accent3" accent4="accent4" accent5="accent5" accent6="accent6" hlink="hlink" folHlink="folHlink"/>
  <p:notesStyle>
    <a:lvl1pPr algn="l" defTabSz="912813" rtl="0" eaLnBrk="0" fontAlgn="base" hangingPunct="0">
      <a:spcBef>
        <a:spcPct val="30000"/>
      </a:spcBef>
      <a:spcAft>
        <a:spcPct val="0"/>
      </a:spcAft>
      <a:defRPr sz="1200" kern="1200">
        <a:solidFill>
          <a:schemeClr val="tx1"/>
        </a:solidFill>
        <a:latin typeface="+mn-lt"/>
        <a:ea typeface="+mn-ea"/>
        <a:cs typeface="+mn-cs"/>
      </a:defRPr>
    </a:lvl1pPr>
    <a:lvl2pPr marL="455613" algn="l" defTabSz="912813" rtl="0" eaLnBrk="0" fontAlgn="base" hangingPunct="0">
      <a:spcBef>
        <a:spcPct val="30000"/>
      </a:spcBef>
      <a:spcAft>
        <a:spcPct val="0"/>
      </a:spcAft>
      <a:defRPr sz="1200" kern="1200">
        <a:solidFill>
          <a:schemeClr val="tx1"/>
        </a:solidFill>
        <a:latin typeface="+mn-lt"/>
        <a:ea typeface="+mn-ea"/>
        <a:cs typeface="+mn-cs"/>
      </a:defRPr>
    </a:lvl2pPr>
    <a:lvl3pPr marL="912813" algn="l" defTabSz="912813" rtl="0" eaLnBrk="0" fontAlgn="base" hangingPunct="0">
      <a:spcBef>
        <a:spcPct val="30000"/>
      </a:spcBef>
      <a:spcAft>
        <a:spcPct val="0"/>
      </a:spcAft>
      <a:defRPr sz="1200" kern="1200">
        <a:solidFill>
          <a:schemeClr val="tx1"/>
        </a:solidFill>
        <a:latin typeface="+mn-lt"/>
        <a:ea typeface="+mn-ea"/>
        <a:cs typeface="+mn-cs"/>
      </a:defRPr>
    </a:lvl3pPr>
    <a:lvl4pPr marL="1370013" algn="l" defTabSz="912813" rtl="0" eaLnBrk="0" fontAlgn="base" hangingPunct="0">
      <a:spcBef>
        <a:spcPct val="30000"/>
      </a:spcBef>
      <a:spcAft>
        <a:spcPct val="0"/>
      </a:spcAft>
      <a:defRPr sz="1200" kern="1200">
        <a:solidFill>
          <a:schemeClr val="tx1"/>
        </a:solidFill>
        <a:latin typeface="+mn-lt"/>
        <a:ea typeface="+mn-ea"/>
        <a:cs typeface="+mn-cs"/>
      </a:defRPr>
    </a:lvl4pPr>
    <a:lvl5pPr marL="1827213" algn="l" defTabSz="912813" rtl="0" eaLnBrk="0" fontAlgn="base" hangingPunct="0">
      <a:spcBef>
        <a:spcPct val="30000"/>
      </a:spcBef>
      <a:spcAft>
        <a:spcPct val="0"/>
      </a:spcAft>
      <a:defRPr sz="1200" kern="1200">
        <a:solidFill>
          <a:schemeClr val="tx1"/>
        </a:solidFill>
        <a:latin typeface="+mn-lt"/>
        <a:ea typeface="+mn-ea"/>
        <a:cs typeface="+mn-cs"/>
      </a:defRPr>
    </a:lvl5pPr>
    <a:lvl6pPr marL="2285596" algn="l" defTabSz="914239" rtl="0" eaLnBrk="1" latinLnBrk="0" hangingPunct="1">
      <a:defRPr sz="1200" kern="1200">
        <a:solidFill>
          <a:schemeClr val="tx1"/>
        </a:solidFill>
        <a:latin typeface="+mn-lt"/>
        <a:ea typeface="+mn-ea"/>
        <a:cs typeface="+mn-cs"/>
      </a:defRPr>
    </a:lvl6pPr>
    <a:lvl7pPr marL="2742716" algn="l" defTabSz="914239" rtl="0" eaLnBrk="1" latinLnBrk="0" hangingPunct="1">
      <a:defRPr sz="1200" kern="1200">
        <a:solidFill>
          <a:schemeClr val="tx1"/>
        </a:solidFill>
        <a:latin typeface="+mn-lt"/>
        <a:ea typeface="+mn-ea"/>
        <a:cs typeface="+mn-cs"/>
      </a:defRPr>
    </a:lvl7pPr>
    <a:lvl8pPr marL="3199835" algn="l" defTabSz="914239" rtl="0" eaLnBrk="1" latinLnBrk="0" hangingPunct="1">
      <a:defRPr sz="1200" kern="1200">
        <a:solidFill>
          <a:schemeClr val="tx1"/>
        </a:solidFill>
        <a:latin typeface="+mn-lt"/>
        <a:ea typeface="+mn-ea"/>
        <a:cs typeface="+mn-cs"/>
      </a:defRPr>
    </a:lvl8pPr>
    <a:lvl9pPr marL="3656954" algn="l" defTabSz="914239"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и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6"/>
            <a:ext cx="7772400" cy="1470025"/>
          </a:xfrm>
        </p:spPr>
        <p:txBody>
          <a:bodyPr/>
          <a:lstStyle/>
          <a:p>
            <a:r>
              <a:rPr lang="uk-UA"/>
              <a:t>Зразок заголовка</a:t>
            </a:r>
          </a:p>
        </p:txBody>
      </p:sp>
      <p:sp>
        <p:nvSpPr>
          <p:cNvPr id="3" name="Підзаголовок 2"/>
          <p:cNvSpPr>
            <a:spLocks noGrp="1"/>
          </p:cNvSpPr>
          <p:nvPr>
            <p:ph type="subTitle" idx="1"/>
          </p:nvPr>
        </p:nvSpPr>
        <p:spPr>
          <a:xfrm>
            <a:off x="1371600" y="3886201"/>
            <a:ext cx="6400800" cy="1752600"/>
          </a:xfrm>
        </p:spPr>
        <p:txBody>
          <a:bodyPr/>
          <a:lstStyle>
            <a:lvl1pPr marL="0" indent="0" algn="ctr">
              <a:buNone/>
              <a:defRPr>
                <a:solidFill>
                  <a:schemeClr val="tx1">
                    <a:tint val="75000"/>
                  </a:schemeClr>
                </a:solidFill>
              </a:defRPr>
            </a:lvl1pPr>
            <a:lvl2pPr marL="457119" indent="0" algn="ctr">
              <a:buNone/>
              <a:defRPr>
                <a:solidFill>
                  <a:schemeClr val="tx1">
                    <a:tint val="75000"/>
                  </a:schemeClr>
                </a:solidFill>
              </a:defRPr>
            </a:lvl2pPr>
            <a:lvl3pPr marL="914239" indent="0" algn="ctr">
              <a:buNone/>
              <a:defRPr>
                <a:solidFill>
                  <a:schemeClr val="tx1">
                    <a:tint val="75000"/>
                  </a:schemeClr>
                </a:solidFill>
              </a:defRPr>
            </a:lvl3pPr>
            <a:lvl4pPr marL="1371358" indent="0" algn="ctr">
              <a:buNone/>
              <a:defRPr>
                <a:solidFill>
                  <a:schemeClr val="tx1">
                    <a:tint val="75000"/>
                  </a:schemeClr>
                </a:solidFill>
              </a:defRPr>
            </a:lvl4pPr>
            <a:lvl5pPr marL="1828477" indent="0" algn="ctr">
              <a:buNone/>
              <a:defRPr>
                <a:solidFill>
                  <a:schemeClr val="tx1">
                    <a:tint val="75000"/>
                  </a:schemeClr>
                </a:solidFill>
              </a:defRPr>
            </a:lvl5pPr>
            <a:lvl6pPr marL="2285596" indent="0" algn="ctr">
              <a:buNone/>
              <a:defRPr>
                <a:solidFill>
                  <a:schemeClr val="tx1">
                    <a:tint val="75000"/>
                  </a:schemeClr>
                </a:solidFill>
              </a:defRPr>
            </a:lvl6pPr>
            <a:lvl7pPr marL="2742716" indent="0" algn="ctr">
              <a:buNone/>
              <a:defRPr>
                <a:solidFill>
                  <a:schemeClr val="tx1">
                    <a:tint val="75000"/>
                  </a:schemeClr>
                </a:solidFill>
              </a:defRPr>
            </a:lvl7pPr>
            <a:lvl8pPr marL="3199835" indent="0" algn="ctr">
              <a:buNone/>
              <a:defRPr>
                <a:solidFill>
                  <a:schemeClr val="tx1">
                    <a:tint val="75000"/>
                  </a:schemeClr>
                </a:solidFill>
              </a:defRPr>
            </a:lvl8pPr>
            <a:lvl9pPr marL="3656954" indent="0" algn="ctr">
              <a:buNone/>
              <a:defRPr>
                <a:solidFill>
                  <a:schemeClr val="tx1">
                    <a:tint val="75000"/>
                  </a:schemeClr>
                </a:solidFill>
              </a:defRPr>
            </a:lvl9pPr>
          </a:lstStyle>
          <a:p>
            <a:r>
              <a:rPr lang="uk-UA"/>
              <a:t>Зразок підзаголовка</a:t>
            </a:r>
          </a:p>
        </p:txBody>
      </p:sp>
      <p:sp>
        <p:nvSpPr>
          <p:cNvPr id="4" name="Місце для дати 3"/>
          <p:cNvSpPr>
            <a:spLocks noGrp="1"/>
          </p:cNvSpPr>
          <p:nvPr>
            <p:ph type="dt" sz="half" idx="10"/>
          </p:nvPr>
        </p:nvSpPr>
        <p:spPr/>
        <p:txBody>
          <a:bodyPr/>
          <a:lstStyle>
            <a:lvl1pPr>
              <a:defRPr/>
            </a:lvl1pPr>
          </a:lstStyle>
          <a:p>
            <a:pPr>
              <a:defRPr/>
            </a:pPr>
            <a:fld id="{073122D3-CACF-4845-B419-7F9A0C7A8E3D}" type="datetimeFigureOut">
              <a:rPr lang="uk-UA"/>
              <a:pPr>
                <a:defRPr/>
              </a:pPr>
              <a:t>05.03.2021</a:t>
            </a:fld>
            <a:endParaRPr lang="uk-UA"/>
          </a:p>
        </p:txBody>
      </p:sp>
      <p:sp>
        <p:nvSpPr>
          <p:cNvPr id="5" name="Місце для нижнього колонтитула 4"/>
          <p:cNvSpPr>
            <a:spLocks noGrp="1"/>
          </p:cNvSpPr>
          <p:nvPr>
            <p:ph type="ftr" sz="quarter" idx="11"/>
          </p:nvPr>
        </p:nvSpPr>
        <p:spPr/>
        <p:txBody>
          <a:bodyPr/>
          <a:lstStyle>
            <a:lvl1pPr>
              <a:defRPr/>
            </a:lvl1pPr>
          </a:lstStyle>
          <a:p>
            <a:pPr>
              <a:defRPr/>
            </a:pPr>
            <a:endParaRPr lang="uk-UA"/>
          </a:p>
        </p:txBody>
      </p:sp>
      <p:sp>
        <p:nvSpPr>
          <p:cNvPr id="6" name="Місце для номера слайда 5"/>
          <p:cNvSpPr>
            <a:spLocks noGrp="1"/>
          </p:cNvSpPr>
          <p:nvPr>
            <p:ph type="sldNum" sz="quarter" idx="12"/>
          </p:nvPr>
        </p:nvSpPr>
        <p:spPr/>
        <p:txBody>
          <a:bodyPr/>
          <a:lstStyle>
            <a:lvl1pPr>
              <a:defRPr/>
            </a:lvl1pPr>
          </a:lstStyle>
          <a:p>
            <a:pPr>
              <a:defRPr/>
            </a:pPr>
            <a:fld id="{EFD4208C-5D54-48F0-BDB4-EA5090B19854}" type="slidenum">
              <a:rPr lang="uk-UA"/>
              <a:pPr>
                <a:defRPr/>
              </a:pPr>
              <a:t>‹#›</a:t>
            </a:fld>
            <a:endParaRPr lang="uk-UA"/>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і вертикальни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a:t>Зразок заголовка</a:t>
            </a:r>
          </a:p>
        </p:txBody>
      </p:sp>
      <p:sp>
        <p:nvSpPr>
          <p:cNvPr id="3" name="Місце для вертикального тексту 2"/>
          <p:cNvSpPr>
            <a:spLocks noGrp="1"/>
          </p:cNvSpPr>
          <p:nvPr>
            <p:ph type="body" orient="vert" idx="1"/>
          </p:nvPr>
        </p:nvSpPr>
        <p:spPr/>
        <p:txBody>
          <a:bodyPr vert="eaVert"/>
          <a:lstStyle/>
          <a:p>
            <a:pPr lvl="0"/>
            <a:r>
              <a:rPr lang="uk-UA"/>
              <a:t>Зразок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4" name="Місце для дати 3"/>
          <p:cNvSpPr>
            <a:spLocks noGrp="1"/>
          </p:cNvSpPr>
          <p:nvPr>
            <p:ph type="dt" sz="half" idx="10"/>
          </p:nvPr>
        </p:nvSpPr>
        <p:spPr/>
        <p:txBody>
          <a:bodyPr/>
          <a:lstStyle>
            <a:lvl1pPr>
              <a:defRPr/>
            </a:lvl1pPr>
          </a:lstStyle>
          <a:p>
            <a:pPr>
              <a:defRPr/>
            </a:pPr>
            <a:fld id="{AD274927-49E9-4868-8043-AAD1B012BD63}" type="datetimeFigureOut">
              <a:rPr lang="uk-UA"/>
              <a:pPr>
                <a:defRPr/>
              </a:pPr>
              <a:t>05.03.2021</a:t>
            </a:fld>
            <a:endParaRPr lang="uk-UA"/>
          </a:p>
        </p:txBody>
      </p:sp>
      <p:sp>
        <p:nvSpPr>
          <p:cNvPr id="5" name="Місце для нижнього колонтитула 4"/>
          <p:cNvSpPr>
            <a:spLocks noGrp="1"/>
          </p:cNvSpPr>
          <p:nvPr>
            <p:ph type="ftr" sz="quarter" idx="11"/>
          </p:nvPr>
        </p:nvSpPr>
        <p:spPr/>
        <p:txBody>
          <a:bodyPr/>
          <a:lstStyle>
            <a:lvl1pPr>
              <a:defRPr/>
            </a:lvl1pPr>
          </a:lstStyle>
          <a:p>
            <a:pPr>
              <a:defRPr/>
            </a:pPr>
            <a:endParaRPr lang="uk-UA"/>
          </a:p>
        </p:txBody>
      </p:sp>
      <p:sp>
        <p:nvSpPr>
          <p:cNvPr id="6" name="Місце для номера слайда 5"/>
          <p:cNvSpPr>
            <a:spLocks noGrp="1"/>
          </p:cNvSpPr>
          <p:nvPr>
            <p:ph type="sldNum" sz="quarter" idx="12"/>
          </p:nvPr>
        </p:nvSpPr>
        <p:spPr/>
        <p:txBody>
          <a:bodyPr/>
          <a:lstStyle>
            <a:lvl1pPr>
              <a:defRPr/>
            </a:lvl1pPr>
          </a:lstStyle>
          <a:p>
            <a:pPr>
              <a:defRPr/>
            </a:pPr>
            <a:fld id="{7842ABB0-18D8-4776-8869-F3E56929D57C}" type="slidenum">
              <a:rPr lang="uk-UA"/>
              <a:pPr>
                <a:defRPr/>
              </a:pPr>
              <a:t>‹#›</a:t>
            </a:fld>
            <a:endParaRPr lang="uk-U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ий заголовок і текст">
    <p:spTree>
      <p:nvGrpSpPr>
        <p:cNvPr id="1" name=""/>
        <p:cNvGrpSpPr/>
        <p:nvPr/>
      </p:nvGrpSpPr>
      <p:grpSpPr>
        <a:xfrm>
          <a:off x="0" y="0"/>
          <a:ext cx="0" cy="0"/>
          <a:chOff x="0" y="0"/>
          <a:chExt cx="0" cy="0"/>
        </a:xfrm>
      </p:grpSpPr>
      <p:sp>
        <p:nvSpPr>
          <p:cNvPr id="2" name="Вертикальний заголовок 1"/>
          <p:cNvSpPr>
            <a:spLocks noGrp="1"/>
          </p:cNvSpPr>
          <p:nvPr>
            <p:ph type="title" orient="vert"/>
          </p:nvPr>
        </p:nvSpPr>
        <p:spPr>
          <a:xfrm>
            <a:off x="6629400" y="274639"/>
            <a:ext cx="2057400" cy="5851525"/>
          </a:xfrm>
        </p:spPr>
        <p:txBody>
          <a:bodyPr vert="eaVert"/>
          <a:lstStyle/>
          <a:p>
            <a:r>
              <a:rPr lang="uk-UA"/>
              <a:t>Зразок заголовка</a:t>
            </a:r>
          </a:p>
        </p:txBody>
      </p:sp>
      <p:sp>
        <p:nvSpPr>
          <p:cNvPr id="3" name="Місце для вертикального тексту 2"/>
          <p:cNvSpPr>
            <a:spLocks noGrp="1"/>
          </p:cNvSpPr>
          <p:nvPr>
            <p:ph type="body" orient="vert" idx="1"/>
          </p:nvPr>
        </p:nvSpPr>
        <p:spPr>
          <a:xfrm>
            <a:off x="457200" y="274639"/>
            <a:ext cx="6019800" cy="5851525"/>
          </a:xfrm>
        </p:spPr>
        <p:txBody>
          <a:bodyPr vert="eaVert"/>
          <a:lstStyle/>
          <a:p>
            <a:pPr lvl="0"/>
            <a:r>
              <a:rPr lang="uk-UA"/>
              <a:t>Зразок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4" name="Місце для дати 3"/>
          <p:cNvSpPr>
            <a:spLocks noGrp="1"/>
          </p:cNvSpPr>
          <p:nvPr>
            <p:ph type="dt" sz="half" idx="10"/>
          </p:nvPr>
        </p:nvSpPr>
        <p:spPr/>
        <p:txBody>
          <a:bodyPr/>
          <a:lstStyle>
            <a:lvl1pPr>
              <a:defRPr/>
            </a:lvl1pPr>
          </a:lstStyle>
          <a:p>
            <a:pPr>
              <a:defRPr/>
            </a:pPr>
            <a:fld id="{C050906D-5A2D-47F2-B6F9-373E7F028D5F}" type="datetimeFigureOut">
              <a:rPr lang="uk-UA"/>
              <a:pPr>
                <a:defRPr/>
              </a:pPr>
              <a:t>05.03.2021</a:t>
            </a:fld>
            <a:endParaRPr lang="uk-UA"/>
          </a:p>
        </p:txBody>
      </p:sp>
      <p:sp>
        <p:nvSpPr>
          <p:cNvPr id="5" name="Місце для нижнього колонтитула 4"/>
          <p:cNvSpPr>
            <a:spLocks noGrp="1"/>
          </p:cNvSpPr>
          <p:nvPr>
            <p:ph type="ftr" sz="quarter" idx="11"/>
          </p:nvPr>
        </p:nvSpPr>
        <p:spPr/>
        <p:txBody>
          <a:bodyPr/>
          <a:lstStyle>
            <a:lvl1pPr>
              <a:defRPr/>
            </a:lvl1pPr>
          </a:lstStyle>
          <a:p>
            <a:pPr>
              <a:defRPr/>
            </a:pPr>
            <a:endParaRPr lang="uk-UA"/>
          </a:p>
        </p:txBody>
      </p:sp>
      <p:sp>
        <p:nvSpPr>
          <p:cNvPr id="6" name="Місце для номера слайда 5"/>
          <p:cNvSpPr>
            <a:spLocks noGrp="1"/>
          </p:cNvSpPr>
          <p:nvPr>
            <p:ph type="sldNum" sz="quarter" idx="12"/>
          </p:nvPr>
        </p:nvSpPr>
        <p:spPr/>
        <p:txBody>
          <a:bodyPr/>
          <a:lstStyle>
            <a:lvl1pPr>
              <a:defRPr/>
            </a:lvl1pPr>
          </a:lstStyle>
          <a:p>
            <a:pPr>
              <a:defRPr/>
            </a:pPr>
            <a:fld id="{D0CE280B-7295-4B9E-B4D5-60F18D74667C}" type="slidenum">
              <a:rPr lang="uk-UA"/>
              <a:pPr>
                <a:defRPr/>
              </a:pPr>
              <a:t>‹#›</a:t>
            </a:fld>
            <a:endParaRPr lang="uk-U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і об'є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a:t>Зразок заголовка</a:t>
            </a:r>
          </a:p>
        </p:txBody>
      </p:sp>
      <p:sp>
        <p:nvSpPr>
          <p:cNvPr id="3" name="Місце для вмісту 2"/>
          <p:cNvSpPr>
            <a:spLocks noGrp="1"/>
          </p:cNvSpPr>
          <p:nvPr>
            <p:ph idx="1"/>
          </p:nvPr>
        </p:nvSpPr>
        <p:spPr/>
        <p:txBody>
          <a:bodyPr/>
          <a:lstStyle/>
          <a:p>
            <a:pPr lvl="0"/>
            <a:r>
              <a:rPr lang="uk-UA"/>
              <a:t>Зразок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4" name="Місце для дати 3"/>
          <p:cNvSpPr>
            <a:spLocks noGrp="1"/>
          </p:cNvSpPr>
          <p:nvPr>
            <p:ph type="dt" sz="half" idx="10"/>
          </p:nvPr>
        </p:nvSpPr>
        <p:spPr/>
        <p:txBody>
          <a:bodyPr/>
          <a:lstStyle>
            <a:lvl1pPr>
              <a:defRPr/>
            </a:lvl1pPr>
          </a:lstStyle>
          <a:p>
            <a:pPr>
              <a:defRPr/>
            </a:pPr>
            <a:fld id="{C4C84145-E1AD-4D9D-885F-67E7C9C7F074}" type="datetimeFigureOut">
              <a:rPr lang="uk-UA"/>
              <a:pPr>
                <a:defRPr/>
              </a:pPr>
              <a:t>05.03.2021</a:t>
            </a:fld>
            <a:endParaRPr lang="uk-UA"/>
          </a:p>
        </p:txBody>
      </p:sp>
      <p:sp>
        <p:nvSpPr>
          <p:cNvPr id="5" name="Місце для нижнього колонтитула 4"/>
          <p:cNvSpPr>
            <a:spLocks noGrp="1"/>
          </p:cNvSpPr>
          <p:nvPr>
            <p:ph type="ftr" sz="quarter" idx="11"/>
          </p:nvPr>
        </p:nvSpPr>
        <p:spPr/>
        <p:txBody>
          <a:bodyPr/>
          <a:lstStyle>
            <a:lvl1pPr>
              <a:defRPr/>
            </a:lvl1pPr>
          </a:lstStyle>
          <a:p>
            <a:pPr>
              <a:defRPr/>
            </a:pPr>
            <a:endParaRPr lang="uk-UA"/>
          </a:p>
        </p:txBody>
      </p:sp>
      <p:sp>
        <p:nvSpPr>
          <p:cNvPr id="6" name="Місце для номера слайда 5"/>
          <p:cNvSpPr>
            <a:spLocks noGrp="1"/>
          </p:cNvSpPr>
          <p:nvPr>
            <p:ph type="sldNum" sz="quarter" idx="12"/>
          </p:nvPr>
        </p:nvSpPr>
        <p:spPr/>
        <p:txBody>
          <a:bodyPr/>
          <a:lstStyle>
            <a:lvl1pPr>
              <a:defRPr/>
            </a:lvl1pPr>
          </a:lstStyle>
          <a:p>
            <a:pPr>
              <a:defRPr/>
            </a:pPr>
            <a:fld id="{D9C11636-1BA6-470D-B859-0EEA844A6A39}" type="slidenum">
              <a:rPr lang="uk-UA"/>
              <a:pPr>
                <a:defRPr/>
              </a:pPr>
              <a:t>‹#›</a:t>
            </a:fld>
            <a:endParaRPr lang="uk-U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озділу">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1"/>
            <a:ext cx="7772400" cy="1362075"/>
          </a:xfrm>
        </p:spPr>
        <p:txBody>
          <a:bodyPr anchor="t"/>
          <a:lstStyle>
            <a:lvl1pPr algn="l">
              <a:defRPr sz="4000" b="1" cap="all"/>
            </a:lvl1pPr>
          </a:lstStyle>
          <a:p>
            <a:r>
              <a:rPr lang="uk-UA"/>
              <a:t>Зразок заголовка</a:t>
            </a:r>
          </a:p>
        </p:txBody>
      </p:sp>
      <p:sp>
        <p:nvSpPr>
          <p:cNvPr id="3" name="Місце для тексту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119" indent="0">
              <a:buNone/>
              <a:defRPr sz="1800">
                <a:solidFill>
                  <a:schemeClr val="tx1">
                    <a:tint val="75000"/>
                  </a:schemeClr>
                </a:solidFill>
              </a:defRPr>
            </a:lvl2pPr>
            <a:lvl3pPr marL="914239" indent="0">
              <a:buNone/>
              <a:defRPr sz="1600">
                <a:solidFill>
                  <a:schemeClr val="tx1">
                    <a:tint val="75000"/>
                  </a:schemeClr>
                </a:solidFill>
              </a:defRPr>
            </a:lvl3pPr>
            <a:lvl4pPr marL="1371358" indent="0">
              <a:buNone/>
              <a:defRPr sz="1400">
                <a:solidFill>
                  <a:schemeClr val="tx1">
                    <a:tint val="75000"/>
                  </a:schemeClr>
                </a:solidFill>
              </a:defRPr>
            </a:lvl4pPr>
            <a:lvl5pPr marL="1828477" indent="0">
              <a:buNone/>
              <a:defRPr sz="1400">
                <a:solidFill>
                  <a:schemeClr val="tx1">
                    <a:tint val="75000"/>
                  </a:schemeClr>
                </a:solidFill>
              </a:defRPr>
            </a:lvl5pPr>
            <a:lvl6pPr marL="2285596" indent="0">
              <a:buNone/>
              <a:defRPr sz="1400">
                <a:solidFill>
                  <a:schemeClr val="tx1">
                    <a:tint val="75000"/>
                  </a:schemeClr>
                </a:solidFill>
              </a:defRPr>
            </a:lvl6pPr>
            <a:lvl7pPr marL="2742716" indent="0">
              <a:buNone/>
              <a:defRPr sz="1400">
                <a:solidFill>
                  <a:schemeClr val="tx1">
                    <a:tint val="75000"/>
                  </a:schemeClr>
                </a:solidFill>
              </a:defRPr>
            </a:lvl7pPr>
            <a:lvl8pPr marL="3199835" indent="0">
              <a:buNone/>
              <a:defRPr sz="1400">
                <a:solidFill>
                  <a:schemeClr val="tx1">
                    <a:tint val="75000"/>
                  </a:schemeClr>
                </a:solidFill>
              </a:defRPr>
            </a:lvl8pPr>
            <a:lvl9pPr marL="3656954" indent="0">
              <a:buNone/>
              <a:defRPr sz="1400">
                <a:solidFill>
                  <a:schemeClr val="tx1">
                    <a:tint val="75000"/>
                  </a:schemeClr>
                </a:solidFill>
              </a:defRPr>
            </a:lvl9pPr>
          </a:lstStyle>
          <a:p>
            <a:pPr lvl="0"/>
            <a:r>
              <a:rPr lang="uk-UA"/>
              <a:t>Зразок тексту</a:t>
            </a:r>
          </a:p>
        </p:txBody>
      </p:sp>
      <p:sp>
        <p:nvSpPr>
          <p:cNvPr id="4" name="Місце для дати 3"/>
          <p:cNvSpPr>
            <a:spLocks noGrp="1"/>
          </p:cNvSpPr>
          <p:nvPr>
            <p:ph type="dt" sz="half" idx="10"/>
          </p:nvPr>
        </p:nvSpPr>
        <p:spPr/>
        <p:txBody>
          <a:bodyPr/>
          <a:lstStyle>
            <a:lvl1pPr>
              <a:defRPr/>
            </a:lvl1pPr>
          </a:lstStyle>
          <a:p>
            <a:pPr>
              <a:defRPr/>
            </a:pPr>
            <a:fld id="{7992524D-F7B5-4338-9716-C8288EC336A3}" type="datetimeFigureOut">
              <a:rPr lang="uk-UA"/>
              <a:pPr>
                <a:defRPr/>
              </a:pPr>
              <a:t>05.03.2021</a:t>
            </a:fld>
            <a:endParaRPr lang="uk-UA"/>
          </a:p>
        </p:txBody>
      </p:sp>
      <p:sp>
        <p:nvSpPr>
          <p:cNvPr id="5" name="Місце для нижнього колонтитула 4"/>
          <p:cNvSpPr>
            <a:spLocks noGrp="1"/>
          </p:cNvSpPr>
          <p:nvPr>
            <p:ph type="ftr" sz="quarter" idx="11"/>
          </p:nvPr>
        </p:nvSpPr>
        <p:spPr/>
        <p:txBody>
          <a:bodyPr/>
          <a:lstStyle>
            <a:lvl1pPr>
              <a:defRPr/>
            </a:lvl1pPr>
          </a:lstStyle>
          <a:p>
            <a:pPr>
              <a:defRPr/>
            </a:pPr>
            <a:endParaRPr lang="uk-UA"/>
          </a:p>
        </p:txBody>
      </p:sp>
      <p:sp>
        <p:nvSpPr>
          <p:cNvPr id="6" name="Місце для номера слайда 5"/>
          <p:cNvSpPr>
            <a:spLocks noGrp="1"/>
          </p:cNvSpPr>
          <p:nvPr>
            <p:ph type="sldNum" sz="quarter" idx="12"/>
          </p:nvPr>
        </p:nvSpPr>
        <p:spPr/>
        <p:txBody>
          <a:bodyPr/>
          <a:lstStyle>
            <a:lvl1pPr>
              <a:defRPr/>
            </a:lvl1pPr>
          </a:lstStyle>
          <a:p>
            <a:pPr>
              <a:defRPr/>
            </a:pPr>
            <a:fld id="{2DD819EC-8755-4DB0-B248-F143B5590BE8}" type="slidenum">
              <a:rPr lang="uk-UA"/>
              <a:pPr>
                <a:defRPr/>
              </a:pPr>
              <a:t>‹#›</a:t>
            </a:fld>
            <a:endParaRPr lang="uk-UA"/>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єкти">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a:t>Зразок заголовка</a:t>
            </a:r>
          </a:p>
        </p:txBody>
      </p:sp>
      <p:sp>
        <p:nvSpPr>
          <p:cNvPr id="3" name="Місце для вмісту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uk-UA"/>
              <a:t>Зразок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4" name="Місце для вмісту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uk-UA"/>
              <a:t>Зразок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5" name="Місце для дати 3"/>
          <p:cNvSpPr>
            <a:spLocks noGrp="1"/>
          </p:cNvSpPr>
          <p:nvPr>
            <p:ph type="dt" sz="half" idx="10"/>
          </p:nvPr>
        </p:nvSpPr>
        <p:spPr/>
        <p:txBody>
          <a:bodyPr/>
          <a:lstStyle>
            <a:lvl1pPr>
              <a:defRPr/>
            </a:lvl1pPr>
          </a:lstStyle>
          <a:p>
            <a:pPr>
              <a:defRPr/>
            </a:pPr>
            <a:fld id="{F70E3721-97A1-4F82-9D6D-DDC690F6CFFC}" type="datetimeFigureOut">
              <a:rPr lang="uk-UA"/>
              <a:pPr>
                <a:defRPr/>
              </a:pPr>
              <a:t>05.03.2021</a:t>
            </a:fld>
            <a:endParaRPr lang="uk-UA"/>
          </a:p>
        </p:txBody>
      </p:sp>
      <p:sp>
        <p:nvSpPr>
          <p:cNvPr id="6" name="Місце для нижнього колонтитула 4"/>
          <p:cNvSpPr>
            <a:spLocks noGrp="1"/>
          </p:cNvSpPr>
          <p:nvPr>
            <p:ph type="ftr" sz="quarter" idx="11"/>
          </p:nvPr>
        </p:nvSpPr>
        <p:spPr/>
        <p:txBody>
          <a:bodyPr/>
          <a:lstStyle>
            <a:lvl1pPr>
              <a:defRPr/>
            </a:lvl1pPr>
          </a:lstStyle>
          <a:p>
            <a:pPr>
              <a:defRPr/>
            </a:pPr>
            <a:endParaRPr lang="uk-UA"/>
          </a:p>
        </p:txBody>
      </p:sp>
      <p:sp>
        <p:nvSpPr>
          <p:cNvPr id="7" name="Місце для номера слайда 5"/>
          <p:cNvSpPr>
            <a:spLocks noGrp="1"/>
          </p:cNvSpPr>
          <p:nvPr>
            <p:ph type="sldNum" sz="quarter" idx="12"/>
          </p:nvPr>
        </p:nvSpPr>
        <p:spPr/>
        <p:txBody>
          <a:bodyPr/>
          <a:lstStyle>
            <a:lvl1pPr>
              <a:defRPr/>
            </a:lvl1pPr>
          </a:lstStyle>
          <a:p>
            <a:pPr>
              <a:defRPr/>
            </a:pPr>
            <a:fld id="{8A2BBA84-89D5-4325-A5AE-4646AFA0D406}" type="slidenum">
              <a:rPr lang="uk-UA"/>
              <a:pPr>
                <a:defRPr/>
              </a:pPr>
              <a:t>‹#›</a:t>
            </a:fld>
            <a:endParaRPr lang="uk-U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Порівняння">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uk-UA"/>
              <a:t>Зразок заголовка</a:t>
            </a:r>
          </a:p>
        </p:txBody>
      </p:sp>
      <p:sp>
        <p:nvSpPr>
          <p:cNvPr id="3" name="Місце для тексту 2"/>
          <p:cNvSpPr>
            <a:spLocks noGrp="1"/>
          </p:cNvSpPr>
          <p:nvPr>
            <p:ph type="body" idx="1"/>
          </p:nvPr>
        </p:nvSpPr>
        <p:spPr>
          <a:xfrm>
            <a:off x="457200" y="1535113"/>
            <a:ext cx="4040188" cy="639762"/>
          </a:xfrm>
        </p:spPr>
        <p:txBody>
          <a:bodyPr anchor="b"/>
          <a:lstStyle>
            <a:lvl1pPr marL="0" indent="0">
              <a:buNone/>
              <a:defRPr sz="2400" b="1"/>
            </a:lvl1pPr>
            <a:lvl2pPr marL="457119" indent="0">
              <a:buNone/>
              <a:defRPr sz="2000" b="1"/>
            </a:lvl2pPr>
            <a:lvl3pPr marL="914239" indent="0">
              <a:buNone/>
              <a:defRPr sz="1800" b="1"/>
            </a:lvl3pPr>
            <a:lvl4pPr marL="1371358" indent="0">
              <a:buNone/>
              <a:defRPr sz="1600" b="1"/>
            </a:lvl4pPr>
            <a:lvl5pPr marL="1828477" indent="0">
              <a:buNone/>
              <a:defRPr sz="1600" b="1"/>
            </a:lvl5pPr>
            <a:lvl6pPr marL="2285596" indent="0">
              <a:buNone/>
              <a:defRPr sz="1600" b="1"/>
            </a:lvl6pPr>
            <a:lvl7pPr marL="2742716" indent="0">
              <a:buNone/>
              <a:defRPr sz="1600" b="1"/>
            </a:lvl7pPr>
            <a:lvl8pPr marL="3199835" indent="0">
              <a:buNone/>
              <a:defRPr sz="1600" b="1"/>
            </a:lvl8pPr>
            <a:lvl9pPr marL="3656954" indent="0">
              <a:buNone/>
              <a:defRPr sz="1600" b="1"/>
            </a:lvl9pPr>
          </a:lstStyle>
          <a:p>
            <a:pPr lvl="0"/>
            <a:r>
              <a:rPr lang="uk-UA"/>
              <a:t>Зразок тексту</a:t>
            </a:r>
          </a:p>
        </p:txBody>
      </p:sp>
      <p:sp>
        <p:nvSpPr>
          <p:cNvPr id="4" name="Місце для вмісту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uk-UA"/>
              <a:t>Зразок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5" name="Місце для тексту 4"/>
          <p:cNvSpPr>
            <a:spLocks noGrp="1"/>
          </p:cNvSpPr>
          <p:nvPr>
            <p:ph type="body" sz="quarter" idx="3"/>
          </p:nvPr>
        </p:nvSpPr>
        <p:spPr>
          <a:xfrm>
            <a:off x="4645026" y="1535113"/>
            <a:ext cx="4041775" cy="639762"/>
          </a:xfrm>
        </p:spPr>
        <p:txBody>
          <a:bodyPr anchor="b"/>
          <a:lstStyle>
            <a:lvl1pPr marL="0" indent="0">
              <a:buNone/>
              <a:defRPr sz="2400" b="1"/>
            </a:lvl1pPr>
            <a:lvl2pPr marL="457119" indent="0">
              <a:buNone/>
              <a:defRPr sz="2000" b="1"/>
            </a:lvl2pPr>
            <a:lvl3pPr marL="914239" indent="0">
              <a:buNone/>
              <a:defRPr sz="1800" b="1"/>
            </a:lvl3pPr>
            <a:lvl4pPr marL="1371358" indent="0">
              <a:buNone/>
              <a:defRPr sz="1600" b="1"/>
            </a:lvl4pPr>
            <a:lvl5pPr marL="1828477" indent="0">
              <a:buNone/>
              <a:defRPr sz="1600" b="1"/>
            </a:lvl5pPr>
            <a:lvl6pPr marL="2285596" indent="0">
              <a:buNone/>
              <a:defRPr sz="1600" b="1"/>
            </a:lvl6pPr>
            <a:lvl7pPr marL="2742716" indent="0">
              <a:buNone/>
              <a:defRPr sz="1600" b="1"/>
            </a:lvl7pPr>
            <a:lvl8pPr marL="3199835" indent="0">
              <a:buNone/>
              <a:defRPr sz="1600" b="1"/>
            </a:lvl8pPr>
            <a:lvl9pPr marL="3656954" indent="0">
              <a:buNone/>
              <a:defRPr sz="1600" b="1"/>
            </a:lvl9pPr>
          </a:lstStyle>
          <a:p>
            <a:pPr lvl="0"/>
            <a:r>
              <a:rPr lang="uk-UA"/>
              <a:t>Зразок тексту</a:t>
            </a:r>
          </a:p>
        </p:txBody>
      </p:sp>
      <p:sp>
        <p:nvSpPr>
          <p:cNvPr id="6" name="Місце для вмісту 5"/>
          <p:cNvSpPr>
            <a:spLocks noGrp="1"/>
          </p:cNvSpPr>
          <p:nvPr>
            <p:ph sz="quarter" idx="4"/>
          </p:nvPr>
        </p:nvSpPr>
        <p:spPr>
          <a:xfrm>
            <a:off x="4645026"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uk-UA"/>
              <a:t>Зразок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7" name="Місце для дати 3"/>
          <p:cNvSpPr>
            <a:spLocks noGrp="1"/>
          </p:cNvSpPr>
          <p:nvPr>
            <p:ph type="dt" sz="half" idx="10"/>
          </p:nvPr>
        </p:nvSpPr>
        <p:spPr/>
        <p:txBody>
          <a:bodyPr/>
          <a:lstStyle>
            <a:lvl1pPr>
              <a:defRPr/>
            </a:lvl1pPr>
          </a:lstStyle>
          <a:p>
            <a:pPr>
              <a:defRPr/>
            </a:pPr>
            <a:fld id="{32B1BF79-FC6F-449B-8816-5BD3686A657E}" type="datetimeFigureOut">
              <a:rPr lang="uk-UA"/>
              <a:pPr>
                <a:defRPr/>
              </a:pPr>
              <a:t>05.03.2021</a:t>
            </a:fld>
            <a:endParaRPr lang="uk-UA"/>
          </a:p>
        </p:txBody>
      </p:sp>
      <p:sp>
        <p:nvSpPr>
          <p:cNvPr id="8" name="Місце для нижнього колонтитула 4"/>
          <p:cNvSpPr>
            <a:spLocks noGrp="1"/>
          </p:cNvSpPr>
          <p:nvPr>
            <p:ph type="ftr" sz="quarter" idx="11"/>
          </p:nvPr>
        </p:nvSpPr>
        <p:spPr/>
        <p:txBody>
          <a:bodyPr/>
          <a:lstStyle>
            <a:lvl1pPr>
              <a:defRPr/>
            </a:lvl1pPr>
          </a:lstStyle>
          <a:p>
            <a:pPr>
              <a:defRPr/>
            </a:pPr>
            <a:endParaRPr lang="uk-UA"/>
          </a:p>
        </p:txBody>
      </p:sp>
      <p:sp>
        <p:nvSpPr>
          <p:cNvPr id="9" name="Місце для номера слайда 5"/>
          <p:cNvSpPr>
            <a:spLocks noGrp="1"/>
          </p:cNvSpPr>
          <p:nvPr>
            <p:ph type="sldNum" sz="quarter" idx="12"/>
          </p:nvPr>
        </p:nvSpPr>
        <p:spPr/>
        <p:txBody>
          <a:bodyPr/>
          <a:lstStyle>
            <a:lvl1pPr>
              <a:defRPr/>
            </a:lvl1pPr>
          </a:lstStyle>
          <a:p>
            <a:pPr>
              <a:defRPr/>
            </a:pPr>
            <a:fld id="{1DA09BAE-20CC-4D9C-9832-8D52E690E300}" type="slidenum">
              <a:rPr lang="uk-UA"/>
              <a:pPr>
                <a:defRPr/>
              </a:pPr>
              <a:t>‹#›</a:t>
            </a:fld>
            <a:endParaRPr lang="uk-UA"/>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Лише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a:t>Зразок заголовка</a:t>
            </a:r>
          </a:p>
        </p:txBody>
      </p:sp>
      <p:sp>
        <p:nvSpPr>
          <p:cNvPr id="3" name="Місце для дати 3"/>
          <p:cNvSpPr>
            <a:spLocks noGrp="1"/>
          </p:cNvSpPr>
          <p:nvPr>
            <p:ph type="dt" sz="half" idx="10"/>
          </p:nvPr>
        </p:nvSpPr>
        <p:spPr/>
        <p:txBody>
          <a:bodyPr/>
          <a:lstStyle>
            <a:lvl1pPr>
              <a:defRPr/>
            </a:lvl1pPr>
          </a:lstStyle>
          <a:p>
            <a:pPr>
              <a:defRPr/>
            </a:pPr>
            <a:fld id="{3E4690A9-5DE1-4B04-A3F1-AA18C48D6D6A}" type="datetimeFigureOut">
              <a:rPr lang="uk-UA"/>
              <a:pPr>
                <a:defRPr/>
              </a:pPr>
              <a:t>05.03.2021</a:t>
            </a:fld>
            <a:endParaRPr lang="uk-UA"/>
          </a:p>
        </p:txBody>
      </p:sp>
      <p:sp>
        <p:nvSpPr>
          <p:cNvPr id="4" name="Місце для нижнього колонтитула 4"/>
          <p:cNvSpPr>
            <a:spLocks noGrp="1"/>
          </p:cNvSpPr>
          <p:nvPr>
            <p:ph type="ftr" sz="quarter" idx="11"/>
          </p:nvPr>
        </p:nvSpPr>
        <p:spPr/>
        <p:txBody>
          <a:bodyPr/>
          <a:lstStyle>
            <a:lvl1pPr>
              <a:defRPr/>
            </a:lvl1pPr>
          </a:lstStyle>
          <a:p>
            <a:pPr>
              <a:defRPr/>
            </a:pPr>
            <a:endParaRPr lang="uk-UA"/>
          </a:p>
        </p:txBody>
      </p:sp>
      <p:sp>
        <p:nvSpPr>
          <p:cNvPr id="5" name="Місце для номера слайда 5"/>
          <p:cNvSpPr>
            <a:spLocks noGrp="1"/>
          </p:cNvSpPr>
          <p:nvPr>
            <p:ph type="sldNum" sz="quarter" idx="12"/>
          </p:nvPr>
        </p:nvSpPr>
        <p:spPr/>
        <p:txBody>
          <a:bodyPr/>
          <a:lstStyle>
            <a:lvl1pPr>
              <a:defRPr/>
            </a:lvl1pPr>
          </a:lstStyle>
          <a:p>
            <a:pPr>
              <a:defRPr/>
            </a:pPr>
            <a:fld id="{85ABB458-AAF6-4376-89DA-BCE7F6EB75C3}" type="slidenum">
              <a:rPr lang="uk-UA"/>
              <a:pPr>
                <a:defRPr/>
              </a:pPr>
              <a:t>‹#›</a:t>
            </a:fld>
            <a:endParaRPr lang="uk-U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ий слайд">
    <p:spTree>
      <p:nvGrpSpPr>
        <p:cNvPr id="1" name=""/>
        <p:cNvGrpSpPr/>
        <p:nvPr/>
      </p:nvGrpSpPr>
      <p:grpSpPr>
        <a:xfrm>
          <a:off x="0" y="0"/>
          <a:ext cx="0" cy="0"/>
          <a:chOff x="0" y="0"/>
          <a:chExt cx="0" cy="0"/>
        </a:xfrm>
      </p:grpSpPr>
      <p:sp>
        <p:nvSpPr>
          <p:cNvPr id="2" name="Місце для дати 3"/>
          <p:cNvSpPr>
            <a:spLocks noGrp="1"/>
          </p:cNvSpPr>
          <p:nvPr>
            <p:ph type="dt" sz="half" idx="10"/>
          </p:nvPr>
        </p:nvSpPr>
        <p:spPr/>
        <p:txBody>
          <a:bodyPr/>
          <a:lstStyle>
            <a:lvl1pPr>
              <a:defRPr/>
            </a:lvl1pPr>
          </a:lstStyle>
          <a:p>
            <a:pPr>
              <a:defRPr/>
            </a:pPr>
            <a:fld id="{073878CA-9785-4E3F-BDBF-E8D516D59045}" type="datetimeFigureOut">
              <a:rPr lang="uk-UA"/>
              <a:pPr>
                <a:defRPr/>
              </a:pPr>
              <a:t>05.03.2021</a:t>
            </a:fld>
            <a:endParaRPr lang="uk-UA"/>
          </a:p>
        </p:txBody>
      </p:sp>
      <p:sp>
        <p:nvSpPr>
          <p:cNvPr id="3" name="Місце для нижнього колонтитула 4"/>
          <p:cNvSpPr>
            <a:spLocks noGrp="1"/>
          </p:cNvSpPr>
          <p:nvPr>
            <p:ph type="ftr" sz="quarter" idx="11"/>
          </p:nvPr>
        </p:nvSpPr>
        <p:spPr/>
        <p:txBody>
          <a:bodyPr/>
          <a:lstStyle>
            <a:lvl1pPr>
              <a:defRPr/>
            </a:lvl1pPr>
          </a:lstStyle>
          <a:p>
            <a:pPr>
              <a:defRPr/>
            </a:pPr>
            <a:endParaRPr lang="uk-UA"/>
          </a:p>
        </p:txBody>
      </p:sp>
      <p:sp>
        <p:nvSpPr>
          <p:cNvPr id="4" name="Місце для номера слайда 5"/>
          <p:cNvSpPr>
            <a:spLocks noGrp="1"/>
          </p:cNvSpPr>
          <p:nvPr>
            <p:ph type="sldNum" sz="quarter" idx="12"/>
          </p:nvPr>
        </p:nvSpPr>
        <p:spPr/>
        <p:txBody>
          <a:bodyPr/>
          <a:lstStyle>
            <a:lvl1pPr>
              <a:defRPr/>
            </a:lvl1pPr>
          </a:lstStyle>
          <a:p>
            <a:pPr>
              <a:defRPr/>
            </a:pPr>
            <a:fld id="{DE8B6ACC-665E-429B-8EB3-E476E050198A}" type="slidenum">
              <a:rPr lang="uk-UA"/>
              <a:pPr>
                <a:defRPr/>
              </a:pPr>
              <a:t>‹#›</a:t>
            </a:fld>
            <a:endParaRPr lang="uk-U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Вміст із підписом">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1" y="273050"/>
            <a:ext cx="3008313" cy="1162050"/>
          </a:xfrm>
        </p:spPr>
        <p:txBody>
          <a:bodyPr anchor="b"/>
          <a:lstStyle>
            <a:lvl1pPr algn="l">
              <a:defRPr sz="2000" b="1"/>
            </a:lvl1pPr>
          </a:lstStyle>
          <a:p>
            <a:r>
              <a:rPr lang="uk-UA"/>
              <a:t>Зразок заголовка</a:t>
            </a:r>
          </a:p>
        </p:txBody>
      </p:sp>
      <p:sp>
        <p:nvSpPr>
          <p:cNvPr id="3" name="Місце для вмісту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uk-UA"/>
              <a:t>Зразок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4" name="Місце для тексту 3"/>
          <p:cNvSpPr>
            <a:spLocks noGrp="1"/>
          </p:cNvSpPr>
          <p:nvPr>
            <p:ph type="body" sz="half" idx="2"/>
          </p:nvPr>
        </p:nvSpPr>
        <p:spPr>
          <a:xfrm>
            <a:off x="457201" y="1435100"/>
            <a:ext cx="3008313" cy="4691063"/>
          </a:xfrm>
        </p:spPr>
        <p:txBody>
          <a:bodyPr/>
          <a:lstStyle>
            <a:lvl1pPr marL="0" indent="0">
              <a:buNone/>
              <a:defRPr sz="1400"/>
            </a:lvl1pPr>
            <a:lvl2pPr marL="457119" indent="0">
              <a:buNone/>
              <a:defRPr sz="1200"/>
            </a:lvl2pPr>
            <a:lvl3pPr marL="914239" indent="0">
              <a:buNone/>
              <a:defRPr sz="1000"/>
            </a:lvl3pPr>
            <a:lvl4pPr marL="1371358" indent="0">
              <a:buNone/>
              <a:defRPr sz="900"/>
            </a:lvl4pPr>
            <a:lvl5pPr marL="1828477" indent="0">
              <a:buNone/>
              <a:defRPr sz="900"/>
            </a:lvl5pPr>
            <a:lvl6pPr marL="2285596" indent="0">
              <a:buNone/>
              <a:defRPr sz="900"/>
            </a:lvl6pPr>
            <a:lvl7pPr marL="2742716" indent="0">
              <a:buNone/>
              <a:defRPr sz="900"/>
            </a:lvl7pPr>
            <a:lvl8pPr marL="3199835" indent="0">
              <a:buNone/>
              <a:defRPr sz="900"/>
            </a:lvl8pPr>
            <a:lvl9pPr marL="3656954" indent="0">
              <a:buNone/>
              <a:defRPr sz="900"/>
            </a:lvl9pPr>
          </a:lstStyle>
          <a:p>
            <a:pPr lvl="0"/>
            <a:r>
              <a:rPr lang="uk-UA"/>
              <a:t>Зразок тексту</a:t>
            </a:r>
          </a:p>
        </p:txBody>
      </p:sp>
      <p:sp>
        <p:nvSpPr>
          <p:cNvPr id="5" name="Місце для дати 3"/>
          <p:cNvSpPr>
            <a:spLocks noGrp="1"/>
          </p:cNvSpPr>
          <p:nvPr>
            <p:ph type="dt" sz="half" idx="10"/>
          </p:nvPr>
        </p:nvSpPr>
        <p:spPr/>
        <p:txBody>
          <a:bodyPr/>
          <a:lstStyle>
            <a:lvl1pPr>
              <a:defRPr/>
            </a:lvl1pPr>
          </a:lstStyle>
          <a:p>
            <a:pPr>
              <a:defRPr/>
            </a:pPr>
            <a:fld id="{A0ABC338-0ED6-4C12-A73B-81042E941D71}" type="datetimeFigureOut">
              <a:rPr lang="uk-UA"/>
              <a:pPr>
                <a:defRPr/>
              </a:pPr>
              <a:t>05.03.2021</a:t>
            </a:fld>
            <a:endParaRPr lang="uk-UA"/>
          </a:p>
        </p:txBody>
      </p:sp>
      <p:sp>
        <p:nvSpPr>
          <p:cNvPr id="6" name="Місце для нижнього колонтитула 4"/>
          <p:cNvSpPr>
            <a:spLocks noGrp="1"/>
          </p:cNvSpPr>
          <p:nvPr>
            <p:ph type="ftr" sz="quarter" idx="11"/>
          </p:nvPr>
        </p:nvSpPr>
        <p:spPr/>
        <p:txBody>
          <a:bodyPr/>
          <a:lstStyle>
            <a:lvl1pPr>
              <a:defRPr/>
            </a:lvl1pPr>
          </a:lstStyle>
          <a:p>
            <a:pPr>
              <a:defRPr/>
            </a:pPr>
            <a:endParaRPr lang="uk-UA"/>
          </a:p>
        </p:txBody>
      </p:sp>
      <p:sp>
        <p:nvSpPr>
          <p:cNvPr id="7" name="Місце для номера слайда 5"/>
          <p:cNvSpPr>
            <a:spLocks noGrp="1"/>
          </p:cNvSpPr>
          <p:nvPr>
            <p:ph type="sldNum" sz="quarter" idx="12"/>
          </p:nvPr>
        </p:nvSpPr>
        <p:spPr/>
        <p:txBody>
          <a:bodyPr/>
          <a:lstStyle>
            <a:lvl1pPr>
              <a:defRPr/>
            </a:lvl1pPr>
          </a:lstStyle>
          <a:p>
            <a:pPr>
              <a:defRPr/>
            </a:pPr>
            <a:fld id="{A03E63A7-7B5A-476D-8922-F33C37290AB6}" type="slidenum">
              <a:rPr lang="uk-UA"/>
              <a:pPr>
                <a:defRPr/>
              </a:pPr>
              <a:t>‹#›</a:t>
            </a:fld>
            <a:endParaRPr lang="uk-UA"/>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Зображення з підписом">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uk-UA"/>
              <a:t>Зразок заголовка</a:t>
            </a:r>
          </a:p>
        </p:txBody>
      </p:sp>
      <p:sp>
        <p:nvSpPr>
          <p:cNvPr id="3" name="Місце для зображення 2"/>
          <p:cNvSpPr>
            <a:spLocks noGrp="1"/>
          </p:cNvSpPr>
          <p:nvPr>
            <p:ph type="pic" idx="1"/>
          </p:nvPr>
        </p:nvSpPr>
        <p:spPr>
          <a:xfrm>
            <a:off x="1792288" y="612775"/>
            <a:ext cx="5486400" cy="4114800"/>
          </a:xfrm>
        </p:spPr>
        <p:txBody>
          <a:bodyPr rtlCol="0">
            <a:normAutofit/>
          </a:bodyPr>
          <a:lstStyle>
            <a:lvl1pPr marL="0" indent="0">
              <a:buNone/>
              <a:defRPr sz="3200"/>
            </a:lvl1pPr>
            <a:lvl2pPr marL="457119" indent="0">
              <a:buNone/>
              <a:defRPr sz="2800"/>
            </a:lvl2pPr>
            <a:lvl3pPr marL="914239" indent="0">
              <a:buNone/>
              <a:defRPr sz="2400"/>
            </a:lvl3pPr>
            <a:lvl4pPr marL="1371358" indent="0">
              <a:buNone/>
              <a:defRPr sz="2000"/>
            </a:lvl4pPr>
            <a:lvl5pPr marL="1828477" indent="0">
              <a:buNone/>
              <a:defRPr sz="2000"/>
            </a:lvl5pPr>
            <a:lvl6pPr marL="2285596" indent="0">
              <a:buNone/>
              <a:defRPr sz="2000"/>
            </a:lvl6pPr>
            <a:lvl7pPr marL="2742716" indent="0">
              <a:buNone/>
              <a:defRPr sz="2000"/>
            </a:lvl7pPr>
            <a:lvl8pPr marL="3199835" indent="0">
              <a:buNone/>
              <a:defRPr sz="2000"/>
            </a:lvl8pPr>
            <a:lvl9pPr marL="3656954" indent="0">
              <a:buNone/>
              <a:defRPr sz="2000"/>
            </a:lvl9pPr>
          </a:lstStyle>
          <a:p>
            <a:pPr lvl="0"/>
            <a:endParaRPr lang="uk-UA" noProof="0"/>
          </a:p>
        </p:txBody>
      </p:sp>
      <p:sp>
        <p:nvSpPr>
          <p:cNvPr id="4" name="Місце для тексту 3"/>
          <p:cNvSpPr>
            <a:spLocks noGrp="1"/>
          </p:cNvSpPr>
          <p:nvPr>
            <p:ph type="body" sz="half" idx="2"/>
          </p:nvPr>
        </p:nvSpPr>
        <p:spPr>
          <a:xfrm>
            <a:off x="1792288" y="5367338"/>
            <a:ext cx="5486400" cy="804862"/>
          </a:xfrm>
        </p:spPr>
        <p:txBody>
          <a:bodyPr/>
          <a:lstStyle>
            <a:lvl1pPr marL="0" indent="0">
              <a:buNone/>
              <a:defRPr sz="1400"/>
            </a:lvl1pPr>
            <a:lvl2pPr marL="457119" indent="0">
              <a:buNone/>
              <a:defRPr sz="1200"/>
            </a:lvl2pPr>
            <a:lvl3pPr marL="914239" indent="0">
              <a:buNone/>
              <a:defRPr sz="1000"/>
            </a:lvl3pPr>
            <a:lvl4pPr marL="1371358" indent="0">
              <a:buNone/>
              <a:defRPr sz="900"/>
            </a:lvl4pPr>
            <a:lvl5pPr marL="1828477" indent="0">
              <a:buNone/>
              <a:defRPr sz="900"/>
            </a:lvl5pPr>
            <a:lvl6pPr marL="2285596" indent="0">
              <a:buNone/>
              <a:defRPr sz="900"/>
            </a:lvl6pPr>
            <a:lvl7pPr marL="2742716" indent="0">
              <a:buNone/>
              <a:defRPr sz="900"/>
            </a:lvl7pPr>
            <a:lvl8pPr marL="3199835" indent="0">
              <a:buNone/>
              <a:defRPr sz="900"/>
            </a:lvl8pPr>
            <a:lvl9pPr marL="3656954" indent="0">
              <a:buNone/>
              <a:defRPr sz="900"/>
            </a:lvl9pPr>
          </a:lstStyle>
          <a:p>
            <a:pPr lvl="0"/>
            <a:r>
              <a:rPr lang="uk-UA"/>
              <a:t>Зразок тексту</a:t>
            </a:r>
          </a:p>
        </p:txBody>
      </p:sp>
      <p:sp>
        <p:nvSpPr>
          <p:cNvPr id="5" name="Місце для дати 3"/>
          <p:cNvSpPr>
            <a:spLocks noGrp="1"/>
          </p:cNvSpPr>
          <p:nvPr>
            <p:ph type="dt" sz="half" idx="10"/>
          </p:nvPr>
        </p:nvSpPr>
        <p:spPr/>
        <p:txBody>
          <a:bodyPr/>
          <a:lstStyle>
            <a:lvl1pPr>
              <a:defRPr/>
            </a:lvl1pPr>
          </a:lstStyle>
          <a:p>
            <a:pPr>
              <a:defRPr/>
            </a:pPr>
            <a:fld id="{41A51A07-73B4-45CA-9AA0-C882F977CA96}" type="datetimeFigureOut">
              <a:rPr lang="uk-UA"/>
              <a:pPr>
                <a:defRPr/>
              </a:pPr>
              <a:t>05.03.2021</a:t>
            </a:fld>
            <a:endParaRPr lang="uk-UA"/>
          </a:p>
        </p:txBody>
      </p:sp>
      <p:sp>
        <p:nvSpPr>
          <p:cNvPr id="6" name="Місце для нижнього колонтитула 4"/>
          <p:cNvSpPr>
            <a:spLocks noGrp="1"/>
          </p:cNvSpPr>
          <p:nvPr>
            <p:ph type="ftr" sz="quarter" idx="11"/>
          </p:nvPr>
        </p:nvSpPr>
        <p:spPr/>
        <p:txBody>
          <a:bodyPr/>
          <a:lstStyle>
            <a:lvl1pPr>
              <a:defRPr/>
            </a:lvl1pPr>
          </a:lstStyle>
          <a:p>
            <a:pPr>
              <a:defRPr/>
            </a:pPr>
            <a:endParaRPr lang="uk-UA"/>
          </a:p>
        </p:txBody>
      </p:sp>
      <p:sp>
        <p:nvSpPr>
          <p:cNvPr id="7" name="Місце для номера слайда 5"/>
          <p:cNvSpPr>
            <a:spLocks noGrp="1"/>
          </p:cNvSpPr>
          <p:nvPr>
            <p:ph type="sldNum" sz="quarter" idx="12"/>
          </p:nvPr>
        </p:nvSpPr>
        <p:spPr/>
        <p:txBody>
          <a:bodyPr/>
          <a:lstStyle>
            <a:lvl1pPr>
              <a:defRPr/>
            </a:lvl1pPr>
          </a:lstStyle>
          <a:p>
            <a:pPr>
              <a:defRPr/>
            </a:pPr>
            <a:fld id="{48BC41C0-843A-4C92-A4D9-56CEE0553791}" type="slidenum">
              <a:rPr lang="uk-UA"/>
              <a:pPr>
                <a:defRPr/>
              </a:pPr>
              <a:t>‹#›</a:t>
            </a:fld>
            <a:endParaRPr lang="uk-UA"/>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Місце для заголовка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24" tIns="45712" rIns="91424" bIns="45712" numCol="1" anchor="ctr" anchorCtr="0" compatLnSpc="1">
            <a:prstTxWarp prst="textNoShape">
              <a:avLst/>
            </a:prstTxWarp>
          </a:bodyPr>
          <a:lstStyle/>
          <a:p>
            <a:pPr lvl="0"/>
            <a:r>
              <a:rPr lang="uk-UA"/>
              <a:t>Зразок заголовка</a:t>
            </a:r>
          </a:p>
        </p:txBody>
      </p:sp>
      <p:sp>
        <p:nvSpPr>
          <p:cNvPr id="1027" name="Місце для тексту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24" tIns="45712" rIns="91424" bIns="45712" numCol="1" anchor="t" anchorCtr="0" compatLnSpc="1">
            <a:prstTxWarp prst="textNoShape">
              <a:avLst/>
            </a:prstTxWarp>
          </a:bodyPr>
          <a:lstStyle/>
          <a:p>
            <a:pPr lvl="0"/>
            <a:r>
              <a:rPr lang="uk-UA"/>
              <a:t>Зразок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4" name="Місце для дати 3"/>
          <p:cNvSpPr>
            <a:spLocks noGrp="1"/>
          </p:cNvSpPr>
          <p:nvPr>
            <p:ph type="dt" sz="half" idx="2"/>
          </p:nvPr>
        </p:nvSpPr>
        <p:spPr>
          <a:xfrm>
            <a:off x="457200" y="6356350"/>
            <a:ext cx="2133600" cy="365125"/>
          </a:xfrm>
          <a:prstGeom prst="rect">
            <a:avLst/>
          </a:prstGeom>
        </p:spPr>
        <p:txBody>
          <a:bodyPr vert="horz" lIns="91424" tIns="45712" rIns="91424" bIns="45712" rtlCol="0" anchor="ctr"/>
          <a:lstStyle>
            <a:lvl1pPr algn="l" defTabSz="914239" fontAlgn="auto">
              <a:spcBef>
                <a:spcPts val="0"/>
              </a:spcBef>
              <a:spcAft>
                <a:spcPts val="0"/>
              </a:spcAft>
              <a:defRPr sz="1200">
                <a:solidFill>
                  <a:schemeClr val="tx1">
                    <a:tint val="75000"/>
                  </a:schemeClr>
                </a:solidFill>
                <a:latin typeface="+mn-lt"/>
              </a:defRPr>
            </a:lvl1pPr>
          </a:lstStyle>
          <a:p>
            <a:pPr>
              <a:defRPr/>
            </a:pPr>
            <a:fld id="{647CBF4E-CE95-4885-BF4C-FFBE1F502547}" type="datetimeFigureOut">
              <a:rPr lang="uk-UA"/>
              <a:pPr>
                <a:defRPr/>
              </a:pPr>
              <a:t>05.03.2021</a:t>
            </a:fld>
            <a:endParaRPr lang="uk-UA"/>
          </a:p>
        </p:txBody>
      </p:sp>
      <p:sp>
        <p:nvSpPr>
          <p:cNvPr id="5" name="Місце для нижнього колонтитула 4"/>
          <p:cNvSpPr>
            <a:spLocks noGrp="1"/>
          </p:cNvSpPr>
          <p:nvPr>
            <p:ph type="ftr" sz="quarter" idx="3"/>
          </p:nvPr>
        </p:nvSpPr>
        <p:spPr>
          <a:xfrm>
            <a:off x="3124200" y="6356350"/>
            <a:ext cx="2895600" cy="365125"/>
          </a:xfrm>
          <a:prstGeom prst="rect">
            <a:avLst/>
          </a:prstGeom>
        </p:spPr>
        <p:txBody>
          <a:bodyPr vert="horz" lIns="91424" tIns="45712" rIns="91424" bIns="45712" rtlCol="0" anchor="ctr"/>
          <a:lstStyle>
            <a:lvl1pPr algn="ctr" defTabSz="914239" fontAlgn="auto">
              <a:spcBef>
                <a:spcPts val="0"/>
              </a:spcBef>
              <a:spcAft>
                <a:spcPts val="0"/>
              </a:spcAft>
              <a:defRPr sz="1200">
                <a:solidFill>
                  <a:schemeClr val="tx1">
                    <a:tint val="75000"/>
                  </a:schemeClr>
                </a:solidFill>
                <a:latin typeface="+mn-lt"/>
              </a:defRPr>
            </a:lvl1pPr>
          </a:lstStyle>
          <a:p>
            <a:pPr>
              <a:defRPr/>
            </a:pPr>
            <a:endParaRPr lang="uk-UA"/>
          </a:p>
        </p:txBody>
      </p:sp>
      <p:sp>
        <p:nvSpPr>
          <p:cNvPr id="6" name="Місце для номера слайда 5"/>
          <p:cNvSpPr>
            <a:spLocks noGrp="1"/>
          </p:cNvSpPr>
          <p:nvPr>
            <p:ph type="sldNum" sz="quarter" idx="4"/>
          </p:nvPr>
        </p:nvSpPr>
        <p:spPr>
          <a:xfrm>
            <a:off x="6553200" y="6356350"/>
            <a:ext cx="2133600" cy="365125"/>
          </a:xfrm>
          <a:prstGeom prst="rect">
            <a:avLst/>
          </a:prstGeom>
        </p:spPr>
        <p:txBody>
          <a:bodyPr vert="horz" lIns="91424" tIns="45712" rIns="91424" bIns="45712" rtlCol="0" anchor="ctr"/>
          <a:lstStyle>
            <a:lvl1pPr algn="r" defTabSz="914239" fontAlgn="auto">
              <a:spcBef>
                <a:spcPts val="0"/>
              </a:spcBef>
              <a:spcAft>
                <a:spcPts val="0"/>
              </a:spcAft>
              <a:defRPr sz="1200">
                <a:solidFill>
                  <a:schemeClr val="tx1">
                    <a:tint val="75000"/>
                  </a:schemeClr>
                </a:solidFill>
                <a:latin typeface="+mn-lt"/>
              </a:defRPr>
            </a:lvl1pPr>
          </a:lstStyle>
          <a:p>
            <a:pPr>
              <a:defRPr/>
            </a:pPr>
            <a:fld id="{000A3D9C-BF2C-4FE8-9E5A-C16D34EC7F83}" type="slidenum">
              <a:rPr lang="uk-UA"/>
              <a:pPr>
                <a:defRPr/>
              </a:pPr>
              <a:t>‹#›</a:t>
            </a:fld>
            <a:endParaRPr lang="uk-UA"/>
          </a:p>
        </p:txBody>
      </p:sp>
    </p:spTree>
  </p:cSld>
  <p:clrMap bg1="lt1" tx1="dk1" bg2="lt2" tx2="dk2" accent1="accent1" accent2="accent2" accent3="accent3" accent4="accent4" accent5="accent5" accent6="accent6" hlink="hlink" folHlink="folHlink"/>
  <p:sldLayoutIdLst>
    <p:sldLayoutId id="2147483659" r:id="rId1"/>
    <p:sldLayoutId id="2147483658" r:id="rId2"/>
    <p:sldLayoutId id="2147483657" r:id="rId3"/>
    <p:sldLayoutId id="2147483656" r:id="rId4"/>
    <p:sldLayoutId id="2147483655" r:id="rId5"/>
    <p:sldLayoutId id="2147483654" r:id="rId6"/>
    <p:sldLayoutId id="2147483653" r:id="rId7"/>
    <p:sldLayoutId id="2147483652" r:id="rId8"/>
    <p:sldLayoutId id="2147483651" r:id="rId9"/>
    <p:sldLayoutId id="2147483650" r:id="rId10"/>
    <p:sldLayoutId id="2147483649" r:id="rId11"/>
  </p:sldLayoutIdLst>
  <p:txStyles>
    <p:titleStyle>
      <a:lvl1pPr algn="ctr" defTabSz="912813" rtl="0" eaLnBrk="0" fontAlgn="base" hangingPunct="0">
        <a:spcBef>
          <a:spcPct val="0"/>
        </a:spcBef>
        <a:spcAft>
          <a:spcPct val="0"/>
        </a:spcAft>
        <a:defRPr sz="4400" kern="1200">
          <a:solidFill>
            <a:schemeClr val="tx1"/>
          </a:solidFill>
          <a:latin typeface="+mj-lt"/>
          <a:ea typeface="+mj-ea"/>
          <a:cs typeface="+mj-cs"/>
        </a:defRPr>
      </a:lvl1pPr>
      <a:lvl2pPr algn="ctr" defTabSz="912813" rtl="0" eaLnBrk="0" fontAlgn="base" hangingPunct="0">
        <a:spcBef>
          <a:spcPct val="0"/>
        </a:spcBef>
        <a:spcAft>
          <a:spcPct val="0"/>
        </a:spcAft>
        <a:defRPr sz="4400">
          <a:solidFill>
            <a:schemeClr val="tx1"/>
          </a:solidFill>
          <a:latin typeface="Calibri" pitchFamily="34" charset="0"/>
        </a:defRPr>
      </a:lvl2pPr>
      <a:lvl3pPr algn="ctr" defTabSz="912813" rtl="0" eaLnBrk="0" fontAlgn="base" hangingPunct="0">
        <a:spcBef>
          <a:spcPct val="0"/>
        </a:spcBef>
        <a:spcAft>
          <a:spcPct val="0"/>
        </a:spcAft>
        <a:defRPr sz="4400">
          <a:solidFill>
            <a:schemeClr val="tx1"/>
          </a:solidFill>
          <a:latin typeface="Calibri" pitchFamily="34" charset="0"/>
        </a:defRPr>
      </a:lvl3pPr>
      <a:lvl4pPr algn="ctr" defTabSz="912813" rtl="0" eaLnBrk="0" fontAlgn="base" hangingPunct="0">
        <a:spcBef>
          <a:spcPct val="0"/>
        </a:spcBef>
        <a:spcAft>
          <a:spcPct val="0"/>
        </a:spcAft>
        <a:defRPr sz="4400">
          <a:solidFill>
            <a:schemeClr val="tx1"/>
          </a:solidFill>
          <a:latin typeface="Calibri" pitchFamily="34" charset="0"/>
        </a:defRPr>
      </a:lvl4pPr>
      <a:lvl5pPr algn="ctr" defTabSz="912813" rtl="0" eaLnBrk="0" fontAlgn="base" hangingPunct="0">
        <a:spcBef>
          <a:spcPct val="0"/>
        </a:spcBef>
        <a:spcAft>
          <a:spcPct val="0"/>
        </a:spcAft>
        <a:defRPr sz="4400">
          <a:solidFill>
            <a:schemeClr val="tx1"/>
          </a:solidFill>
          <a:latin typeface="Calibri" pitchFamily="34" charset="0"/>
        </a:defRPr>
      </a:lvl5pPr>
      <a:lvl6pPr marL="457200" algn="ctr" defTabSz="912813" rtl="0" fontAlgn="base">
        <a:spcBef>
          <a:spcPct val="0"/>
        </a:spcBef>
        <a:spcAft>
          <a:spcPct val="0"/>
        </a:spcAft>
        <a:defRPr sz="4400">
          <a:solidFill>
            <a:schemeClr val="tx1"/>
          </a:solidFill>
          <a:latin typeface="Calibri" pitchFamily="34" charset="0"/>
        </a:defRPr>
      </a:lvl6pPr>
      <a:lvl7pPr marL="914400" algn="ctr" defTabSz="912813" rtl="0" fontAlgn="base">
        <a:spcBef>
          <a:spcPct val="0"/>
        </a:spcBef>
        <a:spcAft>
          <a:spcPct val="0"/>
        </a:spcAft>
        <a:defRPr sz="4400">
          <a:solidFill>
            <a:schemeClr val="tx1"/>
          </a:solidFill>
          <a:latin typeface="Calibri" pitchFamily="34" charset="0"/>
        </a:defRPr>
      </a:lvl7pPr>
      <a:lvl8pPr marL="1371600" algn="ctr" defTabSz="912813" rtl="0" fontAlgn="base">
        <a:spcBef>
          <a:spcPct val="0"/>
        </a:spcBef>
        <a:spcAft>
          <a:spcPct val="0"/>
        </a:spcAft>
        <a:defRPr sz="4400">
          <a:solidFill>
            <a:schemeClr val="tx1"/>
          </a:solidFill>
          <a:latin typeface="Calibri" pitchFamily="34" charset="0"/>
        </a:defRPr>
      </a:lvl8pPr>
      <a:lvl9pPr marL="1828800" algn="ctr" defTabSz="912813" rtl="0" fontAlgn="base">
        <a:spcBef>
          <a:spcPct val="0"/>
        </a:spcBef>
        <a:spcAft>
          <a:spcPct val="0"/>
        </a:spcAft>
        <a:defRPr sz="4400">
          <a:solidFill>
            <a:schemeClr val="tx1"/>
          </a:solidFill>
          <a:latin typeface="Calibri" pitchFamily="34" charset="0"/>
        </a:defRPr>
      </a:lvl9pPr>
    </p:titleStyle>
    <p:bodyStyle>
      <a:lvl1pPr marL="341313" indent="-341313" algn="l" defTabSz="912813"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1363" indent="-284163" algn="l" defTabSz="912813"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1413" indent="-227013" algn="l" defTabSz="912813"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598613" indent="-227013" algn="l" defTabSz="912813"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5813" indent="-227013" algn="l" defTabSz="912813"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156" indent="-228560" algn="l" defTabSz="914239"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275" indent="-228560" algn="l" defTabSz="914239"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395" indent="-228560" algn="l" defTabSz="914239"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5514" indent="-228560" algn="l" defTabSz="914239"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uk-UA"/>
      </a:defPPr>
      <a:lvl1pPr marL="0" algn="l" defTabSz="914239" rtl="0" eaLnBrk="1" latinLnBrk="0" hangingPunct="1">
        <a:defRPr sz="1800" kern="1200">
          <a:solidFill>
            <a:schemeClr val="tx1"/>
          </a:solidFill>
          <a:latin typeface="+mn-lt"/>
          <a:ea typeface="+mn-ea"/>
          <a:cs typeface="+mn-cs"/>
        </a:defRPr>
      </a:lvl1pPr>
      <a:lvl2pPr marL="457119" algn="l" defTabSz="914239" rtl="0" eaLnBrk="1" latinLnBrk="0" hangingPunct="1">
        <a:defRPr sz="1800" kern="1200">
          <a:solidFill>
            <a:schemeClr val="tx1"/>
          </a:solidFill>
          <a:latin typeface="+mn-lt"/>
          <a:ea typeface="+mn-ea"/>
          <a:cs typeface="+mn-cs"/>
        </a:defRPr>
      </a:lvl2pPr>
      <a:lvl3pPr marL="914239" algn="l" defTabSz="914239" rtl="0" eaLnBrk="1" latinLnBrk="0" hangingPunct="1">
        <a:defRPr sz="1800" kern="1200">
          <a:solidFill>
            <a:schemeClr val="tx1"/>
          </a:solidFill>
          <a:latin typeface="+mn-lt"/>
          <a:ea typeface="+mn-ea"/>
          <a:cs typeface="+mn-cs"/>
        </a:defRPr>
      </a:lvl3pPr>
      <a:lvl4pPr marL="1371358" algn="l" defTabSz="914239" rtl="0" eaLnBrk="1" latinLnBrk="0" hangingPunct="1">
        <a:defRPr sz="1800" kern="1200">
          <a:solidFill>
            <a:schemeClr val="tx1"/>
          </a:solidFill>
          <a:latin typeface="+mn-lt"/>
          <a:ea typeface="+mn-ea"/>
          <a:cs typeface="+mn-cs"/>
        </a:defRPr>
      </a:lvl4pPr>
      <a:lvl5pPr marL="1828477" algn="l" defTabSz="914239" rtl="0" eaLnBrk="1" latinLnBrk="0" hangingPunct="1">
        <a:defRPr sz="1800" kern="1200">
          <a:solidFill>
            <a:schemeClr val="tx1"/>
          </a:solidFill>
          <a:latin typeface="+mn-lt"/>
          <a:ea typeface="+mn-ea"/>
          <a:cs typeface="+mn-cs"/>
        </a:defRPr>
      </a:lvl5pPr>
      <a:lvl6pPr marL="2285596" algn="l" defTabSz="914239" rtl="0" eaLnBrk="1" latinLnBrk="0" hangingPunct="1">
        <a:defRPr sz="1800" kern="1200">
          <a:solidFill>
            <a:schemeClr val="tx1"/>
          </a:solidFill>
          <a:latin typeface="+mn-lt"/>
          <a:ea typeface="+mn-ea"/>
          <a:cs typeface="+mn-cs"/>
        </a:defRPr>
      </a:lvl6pPr>
      <a:lvl7pPr marL="2742716" algn="l" defTabSz="914239" rtl="0" eaLnBrk="1" latinLnBrk="0" hangingPunct="1">
        <a:defRPr sz="1800" kern="1200">
          <a:solidFill>
            <a:schemeClr val="tx1"/>
          </a:solidFill>
          <a:latin typeface="+mn-lt"/>
          <a:ea typeface="+mn-ea"/>
          <a:cs typeface="+mn-cs"/>
        </a:defRPr>
      </a:lvl7pPr>
      <a:lvl8pPr marL="3199835" algn="l" defTabSz="914239" rtl="0" eaLnBrk="1" latinLnBrk="0" hangingPunct="1">
        <a:defRPr sz="1800" kern="1200">
          <a:solidFill>
            <a:schemeClr val="tx1"/>
          </a:solidFill>
          <a:latin typeface="+mn-lt"/>
          <a:ea typeface="+mn-ea"/>
          <a:cs typeface="+mn-cs"/>
        </a:defRPr>
      </a:lvl8pPr>
      <a:lvl9pPr marL="3656954" algn="l" defTabSz="914239"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s://www.msp.gov.ua/" TargetMode="External"/><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92D050">
            <a:alpha val="67842"/>
          </a:srgbClr>
        </a:solidFill>
        <a:effectLst/>
      </p:bgPr>
    </p:bg>
    <p:spTree>
      <p:nvGrpSpPr>
        <p:cNvPr id="1" name=""/>
        <p:cNvGrpSpPr/>
        <p:nvPr/>
      </p:nvGrpSpPr>
      <p:grpSpPr>
        <a:xfrm>
          <a:off x="0" y="0"/>
          <a:ext cx="0" cy="0"/>
          <a:chOff x="0" y="0"/>
          <a:chExt cx="0" cy="0"/>
        </a:xfrm>
      </p:grpSpPr>
      <p:grpSp>
        <p:nvGrpSpPr>
          <p:cNvPr id="15362" name="Групувати 1"/>
          <p:cNvGrpSpPr>
            <a:grpSpLocks/>
          </p:cNvGrpSpPr>
          <p:nvPr/>
        </p:nvGrpSpPr>
        <p:grpSpPr bwMode="auto">
          <a:xfrm>
            <a:off x="0" y="2579688"/>
            <a:ext cx="9144000" cy="1436687"/>
            <a:chOff x="0" y="2579962"/>
            <a:chExt cx="9144000" cy="1436833"/>
          </a:xfrm>
        </p:grpSpPr>
        <p:sp>
          <p:nvSpPr>
            <p:cNvPr id="3" name="Прямокутник 2"/>
            <p:cNvSpPr/>
            <p:nvPr/>
          </p:nvSpPr>
          <p:spPr>
            <a:xfrm>
              <a:off x="0" y="2595839"/>
              <a:ext cx="9112250" cy="1403493"/>
            </a:xfrm>
            <a:prstGeom prst="rect">
              <a:avLst/>
            </a:prstGeom>
            <a:solidFill>
              <a:srgbClr val="FEFEFE"/>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39" fontAlgn="auto">
                <a:spcBef>
                  <a:spcPts val="0"/>
                </a:spcBef>
                <a:spcAft>
                  <a:spcPts val="0"/>
                </a:spcAft>
                <a:defRPr/>
              </a:pPr>
              <a:endParaRPr lang="uk-UA"/>
            </a:p>
          </p:txBody>
        </p:sp>
        <p:sp>
          <p:nvSpPr>
            <p:cNvPr id="4" name="Прямокутник 3"/>
            <p:cNvSpPr/>
            <p:nvPr/>
          </p:nvSpPr>
          <p:spPr>
            <a:xfrm>
              <a:off x="2952750" y="2579962"/>
              <a:ext cx="203200" cy="1436833"/>
            </a:xfrm>
            <a:prstGeom prst="rect">
              <a:avLst/>
            </a:prstGeom>
            <a:solidFill>
              <a:srgbClr val="92D050">
                <a:alpha val="68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39" fontAlgn="auto">
                <a:spcBef>
                  <a:spcPts val="0"/>
                </a:spcBef>
                <a:spcAft>
                  <a:spcPts val="0"/>
                </a:spcAft>
                <a:defRPr/>
              </a:pPr>
              <a:endParaRPr lang="uk-UA"/>
            </a:p>
          </p:txBody>
        </p:sp>
        <p:sp>
          <p:nvSpPr>
            <p:cNvPr id="5" name="Прямокутник 4"/>
            <p:cNvSpPr/>
            <p:nvPr/>
          </p:nvSpPr>
          <p:spPr>
            <a:xfrm>
              <a:off x="3155950" y="2579962"/>
              <a:ext cx="5988050" cy="1436833"/>
            </a:xfrm>
            <a:prstGeom prst="rect">
              <a:avLst/>
            </a:prstGeom>
            <a:solidFill>
              <a:srgbClr val="286E28"/>
            </a:solidFill>
            <a:ln>
              <a:solidFill>
                <a:srgbClr val="286E28"/>
              </a:solidFill>
            </a:ln>
          </p:spPr>
          <p:style>
            <a:lnRef idx="2">
              <a:schemeClr val="accent1">
                <a:shade val="50000"/>
              </a:schemeClr>
            </a:lnRef>
            <a:fillRef idx="1">
              <a:schemeClr val="accent1"/>
            </a:fillRef>
            <a:effectRef idx="0">
              <a:schemeClr val="accent1"/>
            </a:effectRef>
            <a:fontRef idx="minor">
              <a:schemeClr val="lt1"/>
            </a:fontRef>
          </p:style>
          <p:txBody>
            <a:bodyPr lIns="0" tIns="40074" rIns="0" bIns="40074" anchor="ctr"/>
            <a:lstStyle/>
            <a:p>
              <a:pPr algn="ctr">
                <a:spcAft>
                  <a:spcPts val="1050"/>
                </a:spcAft>
                <a:defRPr/>
              </a:pPr>
              <a:r>
                <a:rPr lang="uk-UA" sz="2400" b="1" dirty="0">
                  <a:solidFill>
                    <a:srgbClr val="FFFFFF"/>
                  </a:solidFill>
                  <a:latin typeface="Tahoma" pitchFamily="34" charset="0"/>
                  <a:cs typeface="Tahoma" pitchFamily="34" charset="0"/>
                </a:rPr>
                <a:t>БЕЗПЕЧНЕ ПРАЦЕВЛАШТУВАННЯ ЗА КОРДОНОМ</a:t>
              </a:r>
            </a:p>
          </p:txBody>
        </p:sp>
        <p:pic>
          <p:nvPicPr>
            <p:cNvPr id="15367" name="Рисунок 6"/>
            <p:cNvPicPr>
              <a:picLocks noChangeAspect="1"/>
            </p:cNvPicPr>
            <p:nvPr/>
          </p:nvPicPr>
          <p:blipFill>
            <a:blip r:embed="rId2"/>
            <a:srcRect/>
            <a:stretch>
              <a:fillRect/>
            </a:stretch>
          </p:blipFill>
          <p:spPr bwMode="auto">
            <a:xfrm>
              <a:off x="1000677" y="2579962"/>
              <a:ext cx="1963347" cy="1436833"/>
            </a:xfrm>
            <a:prstGeom prst="rect">
              <a:avLst/>
            </a:prstGeom>
            <a:solidFill>
              <a:schemeClr val="bg1"/>
            </a:solidFill>
            <a:ln w="9525">
              <a:noFill/>
              <a:miter lim="800000"/>
              <a:headEnd/>
              <a:tailEnd/>
            </a:ln>
          </p:spPr>
        </p:pic>
      </p:gr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Прямокутник 6"/>
          <p:cNvSpPr/>
          <p:nvPr/>
        </p:nvSpPr>
        <p:spPr>
          <a:xfrm>
            <a:off x="0" y="240171"/>
            <a:ext cx="9144000" cy="754661"/>
          </a:xfrm>
          <a:prstGeom prst="rect">
            <a:avLst/>
          </a:prstGeom>
          <a:solidFill>
            <a:srgbClr val="286E28"/>
          </a:solidFill>
          <a:ln>
            <a:solidFill>
              <a:srgbClr val="286E28"/>
            </a:solidFill>
          </a:ln>
          <a:effectLst>
            <a:outerShdw blurRad="50800" dist="63500" dir="5400000" algn="t" rotWithShape="0">
              <a:prstClr val="black">
                <a:alpha val="40000"/>
              </a:prstClr>
            </a:outerShdw>
          </a:effectLst>
          <a:scene3d>
            <a:camera prst="orthographicFront"/>
            <a:lightRig rig="threePt" dir="t"/>
          </a:scene3d>
          <a:sp3d>
            <a:bevelT w="0" h="0"/>
          </a:sp3d>
        </p:spPr>
        <p:style>
          <a:lnRef idx="2">
            <a:schemeClr val="accent1">
              <a:shade val="50000"/>
            </a:schemeClr>
          </a:lnRef>
          <a:fillRef idx="1">
            <a:schemeClr val="accent1"/>
          </a:fillRef>
          <a:effectRef idx="0">
            <a:schemeClr val="accent1"/>
          </a:effectRef>
          <a:fontRef idx="minor">
            <a:schemeClr val="lt1"/>
          </a:fontRef>
        </p:style>
        <p:txBody>
          <a:bodyPr lIns="80147" tIns="40074" rIns="80147" bIns="40074" anchor="ctr"/>
          <a:lstStyle/>
          <a:p>
            <a:pPr algn="ctr" defTabSz="914239" fontAlgn="auto">
              <a:spcBef>
                <a:spcPts val="0"/>
              </a:spcBef>
              <a:spcAft>
                <a:spcPts val="0"/>
              </a:spcAft>
              <a:defRPr/>
            </a:pPr>
            <a:endParaRPr lang="uk-UA" b="1" dirty="0">
              <a:solidFill>
                <a:schemeClr val="bg1"/>
              </a:solidFill>
              <a:latin typeface="Tahoma" panose="020B0604030504040204" pitchFamily="34" charset="0"/>
              <a:ea typeface="Tahoma" panose="020B0604030504040204" pitchFamily="34" charset="0"/>
              <a:cs typeface="Tahoma" panose="020B0604030504040204" pitchFamily="34" charset="0"/>
            </a:endParaRPr>
          </a:p>
        </p:txBody>
      </p:sp>
      <p:sp>
        <p:nvSpPr>
          <p:cNvPr id="30" name="Заголовок 1"/>
          <p:cNvSpPr txBox="1">
            <a:spLocks/>
          </p:cNvSpPr>
          <p:nvPr/>
        </p:nvSpPr>
        <p:spPr bwMode="auto">
          <a:xfrm>
            <a:off x="6804025" y="239713"/>
            <a:ext cx="2268538" cy="755650"/>
          </a:xfrm>
          <a:prstGeom prst="rect">
            <a:avLst/>
          </a:prstGeom>
          <a:noFill/>
          <a:ln w="9525">
            <a:noFill/>
            <a:miter lim="800000"/>
            <a:headEnd/>
            <a:tailEnd/>
          </a:ln>
        </p:spPr>
        <p:txBody>
          <a:bodyPr lIns="80147" tIns="40074" rIns="80147" bIns="40074" anchor="ctr"/>
          <a:lstStyle/>
          <a:p>
            <a:pPr defTabSz="914400">
              <a:lnSpc>
                <a:spcPct val="80000"/>
              </a:lnSpc>
            </a:pPr>
            <a:r>
              <a:rPr lang="uk-UA" sz="1000" b="1">
                <a:solidFill>
                  <a:schemeClr val="bg1"/>
                </a:solidFill>
                <a:latin typeface="Tahoma" pitchFamily="34" charset="0"/>
                <a:cs typeface="Tahoma" pitchFamily="34" charset="0"/>
              </a:rPr>
              <a:t>Регіональний центр з надання</a:t>
            </a:r>
          </a:p>
          <a:p>
            <a:pPr defTabSz="914400">
              <a:lnSpc>
                <a:spcPct val="80000"/>
              </a:lnSpc>
            </a:pPr>
            <a:r>
              <a:rPr lang="uk-UA" sz="1000" b="1">
                <a:solidFill>
                  <a:schemeClr val="bg1"/>
                </a:solidFill>
                <a:latin typeface="Tahoma" pitchFamily="34" charset="0"/>
                <a:cs typeface="Tahoma" pitchFamily="34" charset="0"/>
              </a:rPr>
              <a:t>безоплатної вторинної</a:t>
            </a:r>
            <a:br>
              <a:rPr lang="uk-UA" sz="1000" b="1">
                <a:solidFill>
                  <a:schemeClr val="bg1"/>
                </a:solidFill>
                <a:latin typeface="Tahoma" pitchFamily="34" charset="0"/>
                <a:cs typeface="Tahoma" pitchFamily="34" charset="0"/>
              </a:rPr>
            </a:br>
            <a:r>
              <a:rPr lang="uk-UA" sz="1000" b="1">
                <a:solidFill>
                  <a:schemeClr val="bg1"/>
                </a:solidFill>
                <a:latin typeface="Tahoma" pitchFamily="34" charset="0"/>
                <a:cs typeface="Tahoma" pitchFamily="34" charset="0"/>
              </a:rPr>
              <a:t>правової допомоги </a:t>
            </a:r>
          </a:p>
          <a:p>
            <a:pPr defTabSz="914400">
              <a:lnSpc>
                <a:spcPct val="80000"/>
              </a:lnSpc>
            </a:pPr>
            <a:r>
              <a:rPr lang="uk-UA" sz="1000" b="1">
                <a:solidFill>
                  <a:schemeClr val="bg1"/>
                </a:solidFill>
                <a:latin typeface="Tahoma" pitchFamily="34" charset="0"/>
                <a:cs typeface="Tahoma" pitchFamily="34" charset="0"/>
              </a:rPr>
              <a:t>у Херсонській області</a:t>
            </a:r>
          </a:p>
        </p:txBody>
      </p:sp>
      <p:pic>
        <p:nvPicPr>
          <p:cNvPr id="22533" name="Рисунок 5"/>
          <p:cNvPicPr>
            <a:picLocks noChangeAspect="1" noChangeArrowheads="1"/>
          </p:cNvPicPr>
          <p:nvPr/>
        </p:nvPicPr>
        <p:blipFill>
          <a:blip r:embed="rId2"/>
          <a:srcRect/>
          <a:stretch>
            <a:fillRect/>
          </a:stretch>
        </p:blipFill>
        <p:spPr bwMode="auto">
          <a:xfrm>
            <a:off x="5727700" y="260350"/>
            <a:ext cx="1004888" cy="708025"/>
          </a:xfrm>
          <a:prstGeom prst="rect">
            <a:avLst/>
          </a:prstGeom>
          <a:noFill/>
          <a:ln w="9525">
            <a:noFill/>
            <a:miter lim="800000"/>
            <a:headEnd/>
            <a:tailEnd/>
          </a:ln>
        </p:spPr>
      </p:pic>
      <p:sp>
        <p:nvSpPr>
          <p:cNvPr id="4" name="Прямокутник 3"/>
          <p:cNvSpPr/>
          <p:nvPr/>
        </p:nvSpPr>
        <p:spPr>
          <a:xfrm>
            <a:off x="179388" y="107950"/>
            <a:ext cx="215900" cy="1079500"/>
          </a:xfrm>
          <a:prstGeom prst="rect">
            <a:avLst/>
          </a:prstGeom>
          <a:solidFill>
            <a:schemeClr val="bg1"/>
          </a:solidFill>
          <a:ln>
            <a:solidFill>
              <a:schemeClr val="bg1"/>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39" fontAlgn="auto">
              <a:spcBef>
                <a:spcPts val="0"/>
              </a:spcBef>
              <a:spcAft>
                <a:spcPts val="0"/>
              </a:spcAft>
              <a:defRPr/>
            </a:pPr>
            <a:endParaRPr lang="uk-UA"/>
          </a:p>
        </p:txBody>
      </p:sp>
      <p:sp>
        <p:nvSpPr>
          <p:cNvPr id="5" name="Овал 4"/>
          <p:cNvSpPr/>
          <p:nvPr/>
        </p:nvSpPr>
        <p:spPr>
          <a:xfrm>
            <a:off x="179512" y="2420888"/>
            <a:ext cx="288032" cy="288032"/>
          </a:xfrm>
          <a:prstGeom prst="ellipse">
            <a:avLst/>
          </a:prstGeom>
          <a:solidFill>
            <a:schemeClr val="tx1">
              <a:lumMod val="85000"/>
              <a:lumOff val="15000"/>
            </a:schemeClr>
          </a:solidFill>
          <a:ln>
            <a:solidFill>
              <a:schemeClr val="bg1">
                <a:lumMod val="65000"/>
              </a:schemeClr>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39" fontAlgn="auto">
              <a:spcBef>
                <a:spcPts val="0"/>
              </a:spcBef>
              <a:spcAft>
                <a:spcPts val="0"/>
              </a:spcAft>
              <a:defRPr/>
            </a:pPr>
            <a:endParaRPr lang="uk-UA"/>
          </a:p>
        </p:txBody>
      </p:sp>
      <p:sp>
        <p:nvSpPr>
          <p:cNvPr id="10" name="Овал 9"/>
          <p:cNvSpPr/>
          <p:nvPr/>
        </p:nvSpPr>
        <p:spPr>
          <a:xfrm>
            <a:off x="187896" y="4077072"/>
            <a:ext cx="288032" cy="288032"/>
          </a:xfrm>
          <a:prstGeom prst="ellipse">
            <a:avLst/>
          </a:prstGeom>
          <a:solidFill>
            <a:schemeClr val="tx1">
              <a:lumMod val="85000"/>
              <a:lumOff val="15000"/>
            </a:schemeClr>
          </a:solidFill>
          <a:ln>
            <a:solidFill>
              <a:schemeClr val="bg1">
                <a:lumMod val="75000"/>
              </a:schemeClr>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39" fontAlgn="auto">
              <a:spcBef>
                <a:spcPts val="0"/>
              </a:spcBef>
              <a:spcAft>
                <a:spcPts val="0"/>
              </a:spcAft>
              <a:defRPr/>
            </a:pPr>
            <a:endParaRPr lang="uk-UA"/>
          </a:p>
        </p:txBody>
      </p:sp>
      <p:sp>
        <p:nvSpPr>
          <p:cNvPr id="2" name="Прямокутник 1"/>
          <p:cNvSpPr/>
          <p:nvPr/>
        </p:nvSpPr>
        <p:spPr>
          <a:xfrm>
            <a:off x="574676" y="1187450"/>
            <a:ext cx="8172909" cy="5481910"/>
          </a:xfrm>
          <a:prstGeom prst="rect">
            <a:avLst/>
          </a:prstGeom>
          <a:solidFill>
            <a:schemeClr val="accent3"/>
          </a:solidFill>
          <a:ln>
            <a:solidFill>
              <a:srgbClr val="286E28"/>
            </a:solidFill>
          </a:ln>
        </p:spPr>
        <p:style>
          <a:lnRef idx="2">
            <a:schemeClr val="accent3">
              <a:shade val="50000"/>
            </a:schemeClr>
          </a:lnRef>
          <a:fillRef idx="1">
            <a:schemeClr val="accent3"/>
          </a:fillRef>
          <a:effectRef idx="0">
            <a:schemeClr val="accent3"/>
          </a:effectRef>
          <a:fontRef idx="minor">
            <a:schemeClr val="lt1"/>
          </a:fontRef>
        </p:style>
        <p:txBody>
          <a:bodyPr anchor="ctr"/>
          <a:lstStyle/>
          <a:p>
            <a:pPr algn="ctr" defTabSz="914239" fontAlgn="auto">
              <a:spcBef>
                <a:spcPts val="0"/>
              </a:spcBef>
              <a:spcAft>
                <a:spcPts val="0"/>
              </a:spcAft>
              <a:defRPr/>
            </a:pPr>
            <a:endParaRPr lang="uk-UA" sz="4400" b="1"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algn="ctr" defTabSz="914239" fontAlgn="auto">
              <a:spcBef>
                <a:spcPts val="0"/>
              </a:spcBef>
              <a:spcAft>
                <a:spcPts val="0"/>
              </a:spcAft>
              <a:defRPr/>
            </a:pPr>
            <a:endParaRPr lang="uk-UA" sz="3600" b="1" dirty="0">
              <a:ln>
                <a:solidFill>
                  <a:sysClr val="windowText" lastClr="000000"/>
                </a:solidFill>
              </a:ln>
              <a:solidFill>
                <a:schemeClr val="bg1">
                  <a:lumMod val="95000"/>
                </a:schemeClr>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240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140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140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140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algn="ctr"/>
            <a:endParaRPr lang="uk-UA" sz="2400" b="1" dirty="0">
              <a:solidFill>
                <a:srgbClr val="286E28"/>
              </a:solidFill>
              <a:effectLst>
                <a:outerShdw blurRad="38100" dist="38100" dir="2700000" algn="tl">
                  <a:srgbClr val="000000">
                    <a:alpha val="43137"/>
                  </a:srgbClr>
                </a:outerShdw>
              </a:effectLst>
            </a:endParaRPr>
          </a:p>
          <a:p>
            <a:pPr algn="ctr"/>
            <a:r>
              <a:rPr lang="uk-UA" sz="2400" b="1" dirty="0">
                <a:solidFill>
                  <a:srgbClr val="286E28"/>
                </a:solidFill>
                <a:effectLst>
                  <a:outerShdw blurRad="38100" dist="38100" dir="2700000" algn="tl">
                    <a:srgbClr val="000000">
                      <a:alpha val="43137"/>
                    </a:srgbClr>
                  </a:outerShdw>
                </a:effectLst>
              </a:rPr>
              <a:t>ЯК ДІЯТИ, ВИРУШИВШИ ПРАЦЮВАТИ ЗА КОРДОН</a:t>
            </a:r>
          </a:p>
          <a:p>
            <a:pPr algn="ctr"/>
            <a:endParaRPr lang="ru-RU" sz="2400" b="1" dirty="0">
              <a:solidFill>
                <a:srgbClr val="286E28"/>
              </a:solidFill>
              <a:effectLst>
                <a:outerShdw blurRad="38100" dist="38100" dir="2700000" algn="tl">
                  <a:srgbClr val="000000">
                    <a:alpha val="43137"/>
                  </a:srgbClr>
                </a:outerShdw>
              </a:effectLst>
            </a:endParaRPr>
          </a:p>
          <a:p>
            <a:pPr algn="just"/>
            <a:r>
              <a:rPr lang="ru-RU" b="1" dirty="0">
                <a:effectLst>
                  <a:outerShdw blurRad="38100" dist="38100" dir="2700000" algn="tl">
                    <a:srgbClr val="000000">
                      <a:alpha val="43137"/>
                    </a:srgbClr>
                  </a:outerShdw>
                </a:effectLst>
              </a:rPr>
              <a:t> </a:t>
            </a:r>
            <a:r>
              <a:rPr lang="ru-RU" b="1" dirty="0">
                <a:solidFill>
                  <a:srgbClr val="286E28"/>
                </a:solidFill>
              </a:rPr>
              <a:t>[]</a:t>
            </a:r>
            <a:r>
              <a:rPr lang="ru-RU" dirty="0">
                <a:solidFill>
                  <a:srgbClr val="286E28"/>
                </a:solidFill>
              </a:rPr>
              <a:t> </a:t>
            </a:r>
            <a:r>
              <a:rPr lang="uk-UA" sz="2000" b="1" u="sng" dirty="0">
                <a:solidFill>
                  <a:schemeClr val="tx1"/>
                </a:solidFill>
              </a:rPr>
              <a:t>залиште «довіреній особі» (близькі, родичі, </a:t>
            </a:r>
            <a:r>
              <a:rPr lang="uk-UA" sz="2000" b="1" u="sng" dirty="0" err="1">
                <a:solidFill>
                  <a:schemeClr val="tx1"/>
                </a:solidFill>
              </a:rPr>
              <a:t>друз</a:t>
            </a:r>
            <a:r>
              <a:rPr lang="uk-UA" sz="2000" b="1" u="sng" dirty="0">
                <a:solidFill>
                  <a:schemeClr val="tx1"/>
                </a:solidFill>
              </a:rPr>
              <a:t> тощо) в Україні  копію свого паспорта, свіже фото, інформацію про роботодавця, його контакти</a:t>
            </a:r>
            <a:endParaRPr lang="ru-RU" sz="2000" b="1" dirty="0">
              <a:solidFill>
                <a:schemeClr val="tx1"/>
              </a:solidFill>
            </a:endParaRPr>
          </a:p>
          <a:p>
            <a:r>
              <a:rPr lang="uk-UA" b="1" dirty="0"/>
              <a:t> </a:t>
            </a:r>
            <a:endParaRPr lang="ru-RU" dirty="0"/>
          </a:p>
          <a:p>
            <a:pPr algn="just"/>
            <a:r>
              <a:rPr lang="uk-UA" b="1" dirty="0">
                <a:solidFill>
                  <a:srgbClr val="286E28"/>
                </a:solidFill>
              </a:rPr>
              <a:t>  []</a:t>
            </a:r>
            <a:r>
              <a:rPr lang="uk-UA" dirty="0">
                <a:solidFill>
                  <a:srgbClr val="286E28"/>
                </a:solidFill>
              </a:rPr>
              <a:t> </a:t>
            </a:r>
            <a:r>
              <a:rPr lang="uk-UA" sz="2000" b="1" u="sng" dirty="0">
                <a:solidFill>
                  <a:schemeClr val="tx1"/>
                </a:solidFill>
              </a:rPr>
              <a:t>підтримуйте зв’язок з рідними в Україні, повідомляйте їм про зміну місця роботи, переїзд в іншу місцевість, усі події, пов'язані з роботою</a:t>
            </a:r>
          </a:p>
          <a:p>
            <a:pPr algn="just"/>
            <a:r>
              <a:rPr lang="uk-UA" dirty="0">
                <a:solidFill>
                  <a:schemeClr val="tx1"/>
                </a:solidFill>
              </a:rPr>
              <a:t>ви можете домовитися про шляхи та періодичність виходу на зв’язок, придумайте «кодове слово», за допомогою якого зможете сповістити рідних про небезпеку, якщо не зможете говорити відкрито</a:t>
            </a:r>
            <a:endParaRPr lang="ru-RU" sz="1400" dirty="0"/>
          </a:p>
          <a:p>
            <a:endParaRPr lang="uk-UA" sz="1400" dirty="0">
              <a:ln>
                <a:solidFill>
                  <a:sysClr val="windowText" lastClr="000000"/>
                </a:solidFill>
              </a:ln>
              <a:solidFill>
                <a:srgbClr val="286E28"/>
              </a:solidFill>
              <a:latin typeface="Tahoma" panose="020B0604030504040204" pitchFamily="34" charset="0"/>
              <a:ea typeface="Tahoma" panose="020B0604030504040204" pitchFamily="34" charset="0"/>
              <a:cs typeface="Tahoma" panose="020B0604030504040204" pitchFamily="34" charset="0"/>
            </a:endParaRPr>
          </a:p>
          <a:p>
            <a:pPr algn="just" defTabSz="914239" fontAlgn="auto">
              <a:spcBef>
                <a:spcPts val="0"/>
              </a:spcBef>
              <a:spcAft>
                <a:spcPts val="0"/>
              </a:spcAft>
              <a:defRPr/>
            </a:pPr>
            <a:r>
              <a:rPr lang="uk-UA" b="1" dirty="0">
                <a:solidFill>
                  <a:srgbClr val="286E28"/>
                </a:solidFill>
              </a:rPr>
              <a:t>[]</a:t>
            </a:r>
            <a:r>
              <a:rPr lang="ru-RU" dirty="0"/>
              <a:t> </a:t>
            </a:r>
            <a:r>
              <a:rPr lang="ru-RU" sz="2000" b="1" u="sng" dirty="0">
                <a:solidFill>
                  <a:schemeClr val="tx1"/>
                </a:solidFill>
              </a:rPr>
              <a:t>дізнайтеся про </a:t>
            </a:r>
            <a:r>
              <a:rPr lang="ru-RU" sz="2000" b="1" u="sng" dirty="0" err="1">
                <a:solidFill>
                  <a:schemeClr val="tx1"/>
                </a:solidFill>
              </a:rPr>
              <a:t>контакти</a:t>
            </a:r>
            <a:r>
              <a:rPr lang="ru-RU" sz="2000" b="1" u="sng" dirty="0">
                <a:solidFill>
                  <a:schemeClr val="tx1"/>
                </a:solidFill>
              </a:rPr>
              <a:t> та </a:t>
            </a:r>
            <a:r>
              <a:rPr lang="ru-RU" sz="2000" b="1" u="sng" dirty="0" err="1">
                <a:solidFill>
                  <a:schemeClr val="tx1"/>
                </a:solidFill>
              </a:rPr>
              <a:t>місцезнаходження</a:t>
            </a:r>
            <a:r>
              <a:rPr lang="ru-RU" sz="2000" b="1" u="sng" dirty="0">
                <a:solidFill>
                  <a:schemeClr val="tx1"/>
                </a:solidFill>
              </a:rPr>
              <a:t> організацій – державних структур, поліції, </a:t>
            </a:r>
            <a:r>
              <a:rPr lang="ru-RU" sz="2000" b="1" u="sng" dirty="0" err="1">
                <a:solidFill>
                  <a:schemeClr val="tx1"/>
                </a:solidFill>
              </a:rPr>
              <a:t>консульських</a:t>
            </a:r>
            <a:r>
              <a:rPr lang="ru-RU" sz="2000" b="1" u="sng" dirty="0">
                <a:solidFill>
                  <a:schemeClr val="tx1"/>
                </a:solidFill>
              </a:rPr>
              <a:t> та </a:t>
            </a:r>
            <a:r>
              <a:rPr lang="ru-RU" sz="2000" b="1" u="sng" dirty="0" err="1">
                <a:solidFill>
                  <a:schemeClr val="tx1"/>
                </a:solidFill>
              </a:rPr>
              <a:t>посольських</a:t>
            </a:r>
            <a:r>
              <a:rPr lang="ru-RU" sz="2000" b="1" u="sng" dirty="0">
                <a:solidFill>
                  <a:schemeClr val="tx1"/>
                </a:solidFill>
              </a:rPr>
              <a:t> установ, </a:t>
            </a:r>
            <a:r>
              <a:rPr lang="ru-RU" sz="2000" b="1" u="sng" dirty="0" err="1">
                <a:solidFill>
                  <a:schemeClr val="tx1"/>
                </a:solidFill>
              </a:rPr>
              <a:t>громадських</a:t>
            </a:r>
            <a:r>
              <a:rPr lang="ru-RU" sz="2000" b="1" u="sng" dirty="0">
                <a:solidFill>
                  <a:schemeClr val="tx1"/>
                </a:solidFill>
              </a:rPr>
              <a:t> організацій, </a:t>
            </a:r>
            <a:r>
              <a:rPr lang="ru-RU" sz="2000" b="1" u="sng" dirty="0" err="1">
                <a:solidFill>
                  <a:schemeClr val="tx1"/>
                </a:solidFill>
              </a:rPr>
              <a:t>недержавних</a:t>
            </a:r>
            <a:r>
              <a:rPr lang="ru-RU" sz="2000" b="1" u="sng" dirty="0">
                <a:solidFill>
                  <a:schemeClr val="tx1"/>
                </a:solidFill>
              </a:rPr>
              <a:t> організацій, </a:t>
            </a:r>
            <a:r>
              <a:rPr lang="ru-RU" sz="2000" b="1" u="sng" dirty="0" err="1">
                <a:solidFill>
                  <a:schemeClr val="tx1"/>
                </a:solidFill>
              </a:rPr>
              <a:t>благодійних</a:t>
            </a:r>
            <a:r>
              <a:rPr lang="ru-RU" sz="2000" b="1" u="sng" dirty="0">
                <a:solidFill>
                  <a:schemeClr val="tx1"/>
                </a:solidFill>
              </a:rPr>
              <a:t> </a:t>
            </a:r>
            <a:r>
              <a:rPr lang="ru-RU" sz="2000" b="1" u="sng" dirty="0" err="1">
                <a:solidFill>
                  <a:schemeClr val="tx1"/>
                </a:solidFill>
              </a:rPr>
              <a:t>фондів</a:t>
            </a:r>
            <a:r>
              <a:rPr lang="ru-RU" sz="2000" b="1" u="sng" dirty="0">
                <a:solidFill>
                  <a:schemeClr val="tx1"/>
                </a:solidFill>
              </a:rPr>
              <a:t> та церкви, що можуть </a:t>
            </a:r>
            <a:r>
              <a:rPr lang="ru-RU" sz="2000" b="1" u="sng" dirty="0" err="1">
                <a:solidFill>
                  <a:schemeClr val="tx1"/>
                </a:solidFill>
              </a:rPr>
              <a:t>допомогти</a:t>
            </a:r>
            <a:r>
              <a:rPr lang="ru-RU" sz="2000" b="1" u="sng" dirty="0">
                <a:solidFill>
                  <a:schemeClr val="tx1"/>
                </a:solidFill>
              </a:rPr>
              <a:t> в разі </a:t>
            </a:r>
            <a:r>
              <a:rPr lang="ru-RU" sz="2000" b="1" u="sng" dirty="0" err="1">
                <a:solidFill>
                  <a:schemeClr val="tx1"/>
                </a:solidFill>
              </a:rPr>
              <a:t>виникнення</a:t>
            </a:r>
            <a:r>
              <a:rPr lang="ru-RU" sz="2000" b="1" u="sng" dirty="0">
                <a:solidFill>
                  <a:schemeClr val="tx1"/>
                </a:solidFill>
              </a:rPr>
              <a:t> </a:t>
            </a:r>
            <a:r>
              <a:rPr lang="ru-RU" sz="2000" b="1" u="sng" dirty="0" err="1">
                <a:solidFill>
                  <a:schemeClr val="tx1"/>
                </a:solidFill>
              </a:rPr>
              <a:t>непередбачених</a:t>
            </a:r>
            <a:r>
              <a:rPr lang="ru-RU" sz="2000" b="1" u="sng" dirty="0">
                <a:solidFill>
                  <a:schemeClr val="tx1"/>
                </a:solidFill>
              </a:rPr>
              <a:t> </a:t>
            </a:r>
            <a:r>
              <a:rPr lang="ru-RU" sz="2000" b="1" u="sng" dirty="0" err="1">
                <a:solidFill>
                  <a:schemeClr val="tx1"/>
                </a:solidFill>
              </a:rPr>
              <a:t>ситуацій</a:t>
            </a:r>
            <a:endParaRPr lang="ru-RU" sz="2000" b="1" u="sng" dirty="0">
              <a:solidFill>
                <a:schemeClr val="tx1"/>
              </a:solidFill>
            </a:endParaRPr>
          </a:p>
          <a:p>
            <a:pPr defTabSz="914239" fontAlgn="auto">
              <a:spcBef>
                <a:spcPts val="0"/>
              </a:spcBef>
              <a:spcAft>
                <a:spcPts val="0"/>
              </a:spcAft>
              <a:defRPr/>
            </a:pPr>
            <a:endParaRPr lang="uk-UA" sz="140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140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140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240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240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240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240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240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4601226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30"/>
                                        </p:tgtEl>
                                        <p:attrNameLst>
                                          <p:attrName>style.visibility</p:attrName>
                                        </p:attrNameLst>
                                      </p:cBhvr>
                                      <p:to>
                                        <p:strVal val="visible"/>
                                      </p:to>
                                    </p:set>
                                    <p:animEffect transition="in" filter="fade">
                                      <p:cBhvr>
                                        <p:cTn id="7" dur="500"/>
                                        <p:tgtEl>
                                          <p:spTgt spid="3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Прямокутник 6"/>
          <p:cNvSpPr/>
          <p:nvPr/>
        </p:nvSpPr>
        <p:spPr>
          <a:xfrm>
            <a:off x="0" y="240171"/>
            <a:ext cx="9144000" cy="754661"/>
          </a:xfrm>
          <a:prstGeom prst="rect">
            <a:avLst/>
          </a:prstGeom>
          <a:solidFill>
            <a:srgbClr val="286E28"/>
          </a:solidFill>
          <a:ln>
            <a:solidFill>
              <a:srgbClr val="286E28"/>
            </a:solidFill>
          </a:ln>
          <a:effectLst>
            <a:outerShdw blurRad="50800" dist="63500" dir="5400000" algn="t" rotWithShape="0">
              <a:prstClr val="black">
                <a:alpha val="40000"/>
              </a:prstClr>
            </a:outerShdw>
          </a:effectLst>
          <a:scene3d>
            <a:camera prst="orthographicFront"/>
            <a:lightRig rig="threePt" dir="t"/>
          </a:scene3d>
          <a:sp3d>
            <a:bevelT w="0" h="0"/>
          </a:sp3d>
        </p:spPr>
        <p:style>
          <a:lnRef idx="2">
            <a:schemeClr val="accent1">
              <a:shade val="50000"/>
            </a:schemeClr>
          </a:lnRef>
          <a:fillRef idx="1">
            <a:schemeClr val="accent1"/>
          </a:fillRef>
          <a:effectRef idx="0">
            <a:schemeClr val="accent1"/>
          </a:effectRef>
          <a:fontRef idx="minor">
            <a:schemeClr val="lt1"/>
          </a:fontRef>
        </p:style>
        <p:txBody>
          <a:bodyPr lIns="80147" tIns="40074" rIns="80147" bIns="40074" anchor="ctr"/>
          <a:lstStyle/>
          <a:p>
            <a:pPr algn="ctr" defTabSz="914239" fontAlgn="auto">
              <a:spcBef>
                <a:spcPts val="0"/>
              </a:spcBef>
              <a:spcAft>
                <a:spcPts val="0"/>
              </a:spcAft>
              <a:defRPr/>
            </a:pPr>
            <a:endParaRPr lang="uk-UA" b="1" dirty="0">
              <a:solidFill>
                <a:schemeClr val="bg1"/>
              </a:solidFill>
              <a:latin typeface="Tahoma" panose="020B0604030504040204" pitchFamily="34" charset="0"/>
              <a:ea typeface="Tahoma" panose="020B0604030504040204" pitchFamily="34" charset="0"/>
              <a:cs typeface="Tahoma" panose="020B0604030504040204" pitchFamily="34" charset="0"/>
            </a:endParaRPr>
          </a:p>
        </p:txBody>
      </p:sp>
      <p:sp>
        <p:nvSpPr>
          <p:cNvPr id="30" name="Заголовок 1"/>
          <p:cNvSpPr txBox="1">
            <a:spLocks/>
          </p:cNvSpPr>
          <p:nvPr/>
        </p:nvSpPr>
        <p:spPr bwMode="auto">
          <a:xfrm>
            <a:off x="6804025" y="239713"/>
            <a:ext cx="2268538" cy="755650"/>
          </a:xfrm>
          <a:prstGeom prst="rect">
            <a:avLst/>
          </a:prstGeom>
          <a:noFill/>
          <a:ln w="9525">
            <a:noFill/>
            <a:miter lim="800000"/>
            <a:headEnd/>
            <a:tailEnd/>
          </a:ln>
        </p:spPr>
        <p:txBody>
          <a:bodyPr lIns="80147" tIns="40074" rIns="80147" bIns="40074" anchor="ctr"/>
          <a:lstStyle/>
          <a:p>
            <a:pPr defTabSz="914400">
              <a:lnSpc>
                <a:spcPct val="80000"/>
              </a:lnSpc>
            </a:pPr>
            <a:r>
              <a:rPr lang="uk-UA" sz="1000" b="1">
                <a:solidFill>
                  <a:schemeClr val="bg1"/>
                </a:solidFill>
                <a:latin typeface="Tahoma" pitchFamily="34" charset="0"/>
                <a:cs typeface="Tahoma" pitchFamily="34" charset="0"/>
              </a:rPr>
              <a:t>Регіональний центр з надання</a:t>
            </a:r>
          </a:p>
          <a:p>
            <a:pPr defTabSz="914400">
              <a:lnSpc>
                <a:spcPct val="80000"/>
              </a:lnSpc>
            </a:pPr>
            <a:r>
              <a:rPr lang="uk-UA" sz="1000" b="1">
                <a:solidFill>
                  <a:schemeClr val="bg1"/>
                </a:solidFill>
                <a:latin typeface="Tahoma" pitchFamily="34" charset="0"/>
                <a:cs typeface="Tahoma" pitchFamily="34" charset="0"/>
              </a:rPr>
              <a:t>безоплатної вторинної</a:t>
            </a:r>
            <a:br>
              <a:rPr lang="uk-UA" sz="1000" b="1">
                <a:solidFill>
                  <a:schemeClr val="bg1"/>
                </a:solidFill>
                <a:latin typeface="Tahoma" pitchFamily="34" charset="0"/>
                <a:cs typeface="Tahoma" pitchFamily="34" charset="0"/>
              </a:rPr>
            </a:br>
            <a:r>
              <a:rPr lang="uk-UA" sz="1000" b="1">
                <a:solidFill>
                  <a:schemeClr val="bg1"/>
                </a:solidFill>
                <a:latin typeface="Tahoma" pitchFamily="34" charset="0"/>
                <a:cs typeface="Tahoma" pitchFamily="34" charset="0"/>
              </a:rPr>
              <a:t>правової допомоги </a:t>
            </a:r>
          </a:p>
          <a:p>
            <a:pPr defTabSz="914400">
              <a:lnSpc>
                <a:spcPct val="80000"/>
              </a:lnSpc>
            </a:pPr>
            <a:r>
              <a:rPr lang="uk-UA" sz="1000" b="1">
                <a:solidFill>
                  <a:schemeClr val="bg1"/>
                </a:solidFill>
                <a:latin typeface="Tahoma" pitchFamily="34" charset="0"/>
                <a:cs typeface="Tahoma" pitchFamily="34" charset="0"/>
              </a:rPr>
              <a:t>у Херсонській області</a:t>
            </a:r>
          </a:p>
        </p:txBody>
      </p:sp>
      <p:pic>
        <p:nvPicPr>
          <p:cNvPr id="23557" name="Рисунок 5"/>
          <p:cNvPicPr>
            <a:picLocks noChangeAspect="1" noChangeArrowheads="1"/>
          </p:cNvPicPr>
          <p:nvPr/>
        </p:nvPicPr>
        <p:blipFill>
          <a:blip r:embed="rId2"/>
          <a:srcRect/>
          <a:stretch>
            <a:fillRect/>
          </a:stretch>
        </p:blipFill>
        <p:spPr bwMode="auto">
          <a:xfrm>
            <a:off x="5727700" y="260350"/>
            <a:ext cx="1004888" cy="708025"/>
          </a:xfrm>
          <a:prstGeom prst="rect">
            <a:avLst/>
          </a:prstGeom>
          <a:noFill/>
          <a:ln w="9525">
            <a:noFill/>
            <a:miter lim="800000"/>
            <a:headEnd/>
            <a:tailEnd/>
          </a:ln>
        </p:spPr>
      </p:pic>
      <p:sp>
        <p:nvSpPr>
          <p:cNvPr id="4" name="Прямокутник 3"/>
          <p:cNvSpPr/>
          <p:nvPr/>
        </p:nvSpPr>
        <p:spPr>
          <a:xfrm>
            <a:off x="179388" y="107950"/>
            <a:ext cx="215900" cy="1079500"/>
          </a:xfrm>
          <a:prstGeom prst="rect">
            <a:avLst/>
          </a:prstGeom>
          <a:solidFill>
            <a:schemeClr val="bg1"/>
          </a:solidFill>
          <a:ln>
            <a:solidFill>
              <a:schemeClr val="bg1"/>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39" fontAlgn="auto">
              <a:spcBef>
                <a:spcPts val="0"/>
              </a:spcBef>
              <a:spcAft>
                <a:spcPts val="0"/>
              </a:spcAft>
              <a:defRPr/>
            </a:pPr>
            <a:endParaRPr lang="uk-UA"/>
          </a:p>
        </p:txBody>
      </p:sp>
      <p:sp>
        <p:nvSpPr>
          <p:cNvPr id="5" name="Овал 4"/>
          <p:cNvSpPr/>
          <p:nvPr/>
        </p:nvSpPr>
        <p:spPr>
          <a:xfrm>
            <a:off x="179512" y="2420888"/>
            <a:ext cx="288032" cy="288032"/>
          </a:xfrm>
          <a:prstGeom prst="ellipse">
            <a:avLst/>
          </a:prstGeom>
          <a:solidFill>
            <a:schemeClr val="tx1">
              <a:lumMod val="85000"/>
              <a:lumOff val="15000"/>
            </a:schemeClr>
          </a:solidFill>
          <a:ln>
            <a:solidFill>
              <a:schemeClr val="bg1">
                <a:lumMod val="65000"/>
              </a:schemeClr>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39" fontAlgn="auto">
              <a:spcBef>
                <a:spcPts val="0"/>
              </a:spcBef>
              <a:spcAft>
                <a:spcPts val="0"/>
              </a:spcAft>
              <a:defRPr/>
            </a:pPr>
            <a:endParaRPr lang="uk-UA"/>
          </a:p>
        </p:txBody>
      </p:sp>
      <p:sp>
        <p:nvSpPr>
          <p:cNvPr id="10" name="Овал 9"/>
          <p:cNvSpPr/>
          <p:nvPr/>
        </p:nvSpPr>
        <p:spPr>
          <a:xfrm>
            <a:off x="187896" y="4077072"/>
            <a:ext cx="288032" cy="288032"/>
          </a:xfrm>
          <a:prstGeom prst="ellipse">
            <a:avLst/>
          </a:prstGeom>
          <a:solidFill>
            <a:schemeClr val="tx1">
              <a:lumMod val="85000"/>
              <a:lumOff val="15000"/>
            </a:schemeClr>
          </a:solidFill>
          <a:ln>
            <a:solidFill>
              <a:schemeClr val="bg1">
                <a:lumMod val="75000"/>
              </a:schemeClr>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39" fontAlgn="auto">
              <a:spcBef>
                <a:spcPts val="0"/>
              </a:spcBef>
              <a:spcAft>
                <a:spcPts val="0"/>
              </a:spcAft>
              <a:defRPr/>
            </a:pPr>
            <a:endParaRPr lang="uk-UA"/>
          </a:p>
        </p:txBody>
      </p:sp>
      <p:sp>
        <p:nvSpPr>
          <p:cNvPr id="2" name="Прямокутник 1"/>
          <p:cNvSpPr/>
          <p:nvPr/>
        </p:nvSpPr>
        <p:spPr>
          <a:xfrm>
            <a:off x="592858" y="1340768"/>
            <a:ext cx="8172909" cy="5385172"/>
          </a:xfrm>
          <a:prstGeom prst="rect">
            <a:avLst/>
          </a:prstGeom>
          <a:ln>
            <a:solidFill>
              <a:srgbClr val="286E28"/>
            </a:solidFill>
          </a:ln>
        </p:spPr>
        <p:style>
          <a:lnRef idx="2">
            <a:schemeClr val="accent3">
              <a:shade val="50000"/>
            </a:schemeClr>
          </a:lnRef>
          <a:fillRef idx="1">
            <a:schemeClr val="accent3"/>
          </a:fillRef>
          <a:effectRef idx="0">
            <a:schemeClr val="accent3"/>
          </a:effectRef>
          <a:fontRef idx="minor">
            <a:schemeClr val="lt1"/>
          </a:fontRef>
        </p:style>
        <p:txBody>
          <a:bodyPr anchor="ctr"/>
          <a:lstStyle/>
          <a:p>
            <a:pPr algn="ctr" defTabSz="914239" fontAlgn="auto">
              <a:spcBef>
                <a:spcPts val="0"/>
              </a:spcBef>
              <a:spcAft>
                <a:spcPts val="0"/>
              </a:spcAft>
              <a:defRPr/>
            </a:pPr>
            <a:endParaRPr lang="uk-UA" sz="2800" b="1" dirty="0">
              <a:ln>
                <a:solidFill>
                  <a:sysClr val="windowText" lastClr="000000"/>
                </a:solidFill>
              </a:ln>
              <a:solidFill>
                <a:schemeClr val="bg1">
                  <a:lumMod val="95000"/>
                </a:schemeClr>
              </a:solidFill>
              <a:latin typeface="Tahoma" panose="020B0604030504040204" pitchFamily="34" charset="0"/>
              <a:ea typeface="Tahoma" panose="020B0604030504040204" pitchFamily="34" charset="0"/>
              <a:cs typeface="Tahoma" panose="020B0604030504040204" pitchFamily="34" charset="0"/>
            </a:endParaRPr>
          </a:p>
          <a:p>
            <a:pPr algn="ctr" defTabSz="914239" fontAlgn="auto">
              <a:spcBef>
                <a:spcPts val="0"/>
              </a:spcBef>
              <a:spcAft>
                <a:spcPts val="0"/>
              </a:spcAft>
              <a:defRPr/>
            </a:pPr>
            <a:r>
              <a:rPr lang="uk-UA" sz="2800" b="1" dirty="0">
                <a:ln>
                  <a:solidFill>
                    <a:sysClr val="windowText" lastClr="000000"/>
                  </a:solidFill>
                </a:ln>
                <a:solidFill>
                  <a:schemeClr val="bg1">
                    <a:lumMod val="95000"/>
                  </a:schemeClr>
                </a:solidFill>
                <a:latin typeface="Tahoma" panose="020B0604030504040204" pitchFamily="34" charset="0"/>
                <a:ea typeface="Tahoma" panose="020B0604030504040204" pitchFamily="34" charset="0"/>
                <a:cs typeface="Tahoma" panose="020B0604030504040204" pitchFamily="34" charset="0"/>
              </a:rPr>
              <a:t>ЗАКОНОДАВСТВО У СФЕРІ ПРАЦЕВЛАШТУВАННЯ ЗА КОРДОНОМ</a:t>
            </a:r>
          </a:p>
          <a:p>
            <a:pPr defTabSz="914239" fontAlgn="auto">
              <a:spcBef>
                <a:spcPts val="0"/>
              </a:spcBef>
              <a:spcAft>
                <a:spcPts val="0"/>
              </a:spcAft>
              <a:defRPr/>
            </a:pPr>
            <a:endParaRPr lang="uk-UA" sz="240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240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240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240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240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240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240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240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240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240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240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240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240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p:txBody>
      </p:sp>
      <p:sp>
        <p:nvSpPr>
          <p:cNvPr id="3" name="Скругленный прямоугольник 2"/>
          <p:cNvSpPr/>
          <p:nvPr/>
        </p:nvSpPr>
        <p:spPr>
          <a:xfrm>
            <a:off x="1360193" y="2679668"/>
            <a:ext cx="7229067" cy="825500"/>
          </a:xfrm>
          <a:prstGeom prst="roundRect">
            <a:avLst/>
          </a:prstGeom>
          <a:solidFill>
            <a:srgbClr val="286E28"/>
          </a:solidFill>
          <a:ln>
            <a:solidFill>
              <a:schemeClr val="bg1"/>
            </a:solidFill>
          </a:ln>
        </p:spPr>
        <p:style>
          <a:lnRef idx="2">
            <a:schemeClr val="accent6"/>
          </a:lnRef>
          <a:fillRef idx="1">
            <a:schemeClr val="lt1"/>
          </a:fillRef>
          <a:effectRef idx="0">
            <a:schemeClr val="accent6"/>
          </a:effectRef>
          <a:fontRef idx="minor">
            <a:schemeClr val="dk1"/>
          </a:fontRef>
        </p:style>
        <p:txBody>
          <a:bodyPr anchor="ctr"/>
          <a:lstStyle/>
          <a:p>
            <a:pPr>
              <a:defRPr/>
            </a:pPr>
            <a:r>
              <a:rPr lang="uk-UA" dirty="0">
                <a:solidFill>
                  <a:srgbClr val="F2F2F2"/>
                </a:solidFill>
                <a:latin typeface="Tahoma" pitchFamily="34" charset="0"/>
                <a:cs typeface="Tahoma" pitchFamily="34" charset="0"/>
              </a:rPr>
              <a:t>Конституція України від 28.06.1996 (у редакції від 21.02.2019)</a:t>
            </a:r>
            <a:endParaRPr lang="ru-RU" dirty="0">
              <a:solidFill>
                <a:srgbClr val="F2F2F2"/>
              </a:solidFill>
              <a:latin typeface="Tahoma" pitchFamily="34" charset="0"/>
              <a:cs typeface="Tahoma" pitchFamily="34" charset="0"/>
            </a:endParaRPr>
          </a:p>
        </p:txBody>
      </p:sp>
      <p:sp>
        <p:nvSpPr>
          <p:cNvPr id="9" name="Скругленный прямоугольник 8"/>
          <p:cNvSpPr/>
          <p:nvPr/>
        </p:nvSpPr>
        <p:spPr>
          <a:xfrm>
            <a:off x="1368361" y="3721262"/>
            <a:ext cx="7212733" cy="849313"/>
          </a:xfrm>
          <a:prstGeom prst="roundRect">
            <a:avLst/>
          </a:prstGeom>
          <a:solidFill>
            <a:srgbClr val="286E28"/>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uk-UA" dirty="0">
                <a:solidFill>
                  <a:srgbClr val="FFFFFF"/>
                </a:solidFill>
                <a:latin typeface="Tahoma" pitchFamily="34" charset="0"/>
                <a:cs typeface="Tahoma" pitchFamily="34" charset="0"/>
              </a:rPr>
              <a:t>Закон України «Про протидію торгівлі людьми» від 20.09.2011</a:t>
            </a:r>
            <a:endParaRPr lang="ru-RU" dirty="0">
              <a:solidFill>
                <a:srgbClr val="FFFFFF"/>
              </a:solidFill>
              <a:latin typeface="Tahoma" pitchFamily="34" charset="0"/>
              <a:cs typeface="Tahoma" pitchFamily="34" charset="0"/>
            </a:endParaRPr>
          </a:p>
        </p:txBody>
      </p:sp>
      <p:sp>
        <p:nvSpPr>
          <p:cNvPr id="18" name="Стрелка вправо 17"/>
          <p:cNvSpPr/>
          <p:nvPr/>
        </p:nvSpPr>
        <p:spPr>
          <a:xfrm>
            <a:off x="696251" y="4976000"/>
            <a:ext cx="603250" cy="504825"/>
          </a:xfrm>
          <a:prstGeom prst="rightArrow">
            <a:avLst/>
          </a:prstGeom>
          <a:solidFill>
            <a:srgbClr val="286E28"/>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39" fontAlgn="auto">
              <a:spcBef>
                <a:spcPts val="0"/>
              </a:spcBef>
              <a:spcAft>
                <a:spcPts val="0"/>
              </a:spcAft>
              <a:defRPr/>
            </a:pPr>
            <a:endParaRPr lang="ru-RU"/>
          </a:p>
        </p:txBody>
      </p:sp>
      <p:sp>
        <p:nvSpPr>
          <p:cNvPr id="20" name="Стрелка вправо 19"/>
          <p:cNvSpPr/>
          <p:nvPr/>
        </p:nvSpPr>
        <p:spPr>
          <a:xfrm>
            <a:off x="688638" y="5906205"/>
            <a:ext cx="595312" cy="520700"/>
          </a:xfrm>
          <a:prstGeom prst="rightArrow">
            <a:avLst/>
          </a:prstGeom>
          <a:solidFill>
            <a:srgbClr val="286E28"/>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39" fontAlgn="auto">
              <a:spcBef>
                <a:spcPts val="0"/>
              </a:spcBef>
              <a:spcAft>
                <a:spcPts val="0"/>
              </a:spcAft>
              <a:defRPr/>
            </a:pPr>
            <a:endParaRPr lang="ru-RU"/>
          </a:p>
        </p:txBody>
      </p:sp>
      <p:sp>
        <p:nvSpPr>
          <p:cNvPr id="22" name="Скругленный прямоугольник 21"/>
          <p:cNvSpPr/>
          <p:nvPr/>
        </p:nvSpPr>
        <p:spPr>
          <a:xfrm>
            <a:off x="1394956" y="5783996"/>
            <a:ext cx="7205422" cy="765122"/>
          </a:xfrm>
          <a:prstGeom prst="roundRect">
            <a:avLst/>
          </a:prstGeom>
          <a:solidFill>
            <a:srgbClr val="286E28"/>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r>
              <a:rPr lang="uk-UA" dirty="0">
                <a:latin typeface="Tahoma" panose="020B0604030504040204" pitchFamily="34" charset="0"/>
                <a:ea typeface="Tahoma" panose="020B0604030504040204" pitchFamily="34" charset="0"/>
                <a:cs typeface="Tahoma" panose="020B0604030504040204" pitchFamily="34" charset="0"/>
              </a:rPr>
              <a:t>Закон України «Про зайнятість населення» від 05.07.2012</a:t>
            </a:r>
            <a:endParaRPr lang="ru-RU" dirty="0">
              <a:latin typeface="Tahoma" panose="020B0604030504040204" pitchFamily="34" charset="0"/>
              <a:ea typeface="Tahoma" panose="020B0604030504040204" pitchFamily="34" charset="0"/>
              <a:cs typeface="Tahoma" panose="020B0604030504040204" pitchFamily="34" charset="0"/>
            </a:endParaRPr>
          </a:p>
        </p:txBody>
      </p:sp>
      <p:sp>
        <p:nvSpPr>
          <p:cNvPr id="24" name="Стрелка вправо 23"/>
          <p:cNvSpPr/>
          <p:nvPr/>
        </p:nvSpPr>
        <p:spPr>
          <a:xfrm>
            <a:off x="727947" y="2906766"/>
            <a:ext cx="569589" cy="503237"/>
          </a:xfrm>
          <a:prstGeom prst="rightArrow">
            <a:avLst/>
          </a:prstGeom>
          <a:solidFill>
            <a:srgbClr val="286E28"/>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39" fontAlgn="auto">
              <a:spcBef>
                <a:spcPts val="0"/>
              </a:spcBef>
              <a:spcAft>
                <a:spcPts val="0"/>
              </a:spcAft>
              <a:defRPr/>
            </a:pPr>
            <a:endParaRPr lang="ru-RU"/>
          </a:p>
        </p:txBody>
      </p:sp>
      <p:pic>
        <p:nvPicPr>
          <p:cNvPr id="6" name="Рисунок 5"/>
          <p:cNvPicPr>
            <a:picLocks noChangeAspect="1"/>
          </p:cNvPicPr>
          <p:nvPr/>
        </p:nvPicPr>
        <p:blipFill>
          <a:blip r:embed="rId3"/>
          <a:stretch>
            <a:fillRect/>
          </a:stretch>
        </p:blipFill>
        <p:spPr>
          <a:xfrm>
            <a:off x="742019" y="3912845"/>
            <a:ext cx="584813" cy="566977"/>
          </a:xfrm>
          <a:prstGeom prst="rect">
            <a:avLst/>
          </a:prstGeom>
        </p:spPr>
      </p:pic>
      <p:sp>
        <p:nvSpPr>
          <p:cNvPr id="17" name="Скругленный прямоугольник 16"/>
          <p:cNvSpPr/>
          <p:nvPr/>
        </p:nvSpPr>
        <p:spPr>
          <a:xfrm>
            <a:off x="1402894" y="4780615"/>
            <a:ext cx="7185543" cy="821849"/>
          </a:xfrm>
          <a:prstGeom prst="roundRect">
            <a:avLst/>
          </a:prstGeom>
          <a:solidFill>
            <a:srgbClr val="286E28"/>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uk-UA" dirty="0">
                <a:solidFill>
                  <a:srgbClr val="FFFFFF"/>
                </a:solidFill>
                <a:latin typeface="Tahoma" pitchFamily="34" charset="0"/>
                <a:cs typeface="Tahoma" pitchFamily="34" charset="0"/>
              </a:rPr>
              <a:t>Закон України «Про ліцензування видів господарської діяльності» від 02.03.2015</a:t>
            </a:r>
            <a:endParaRPr lang="ru-RU" dirty="0">
              <a:solidFill>
                <a:srgbClr val="FFFFFF"/>
              </a:solidFill>
              <a:latin typeface="Tahoma" pitchFamily="34" charset="0"/>
              <a:cs typeface="Tahoma" pitchFamily="34" charset="0"/>
            </a:endParaRPr>
          </a:p>
        </p:txBody>
      </p:sp>
    </p:spTree>
    <p:extLst>
      <p:ext uri="{BB962C8B-B14F-4D97-AF65-F5344CB8AC3E}">
        <p14:creationId xmlns:p14="http://schemas.microsoft.com/office/powerpoint/2010/main" val="31990498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30"/>
                                        </p:tgtEl>
                                        <p:attrNameLst>
                                          <p:attrName>style.visibility</p:attrName>
                                        </p:attrNameLst>
                                      </p:cBhvr>
                                      <p:to>
                                        <p:strVal val="visible"/>
                                      </p:to>
                                    </p:set>
                                    <p:animEffect transition="in" filter="fade">
                                      <p:cBhvr>
                                        <p:cTn id="7" dur="500"/>
                                        <p:tgtEl>
                                          <p:spTgt spid="3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Прямокутник 6"/>
          <p:cNvSpPr/>
          <p:nvPr/>
        </p:nvSpPr>
        <p:spPr>
          <a:xfrm>
            <a:off x="0" y="240171"/>
            <a:ext cx="9144000" cy="754661"/>
          </a:xfrm>
          <a:prstGeom prst="rect">
            <a:avLst/>
          </a:prstGeom>
          <a:solidFill>
            <a:srgbClr val="286E28"/>
          </a:solidFill>
          <a:ln>
            <a:solidFill>
              <a:srgbClr val="286E28"/>
            </a:solidFill>
          </a:ln>
          <a:effectLst>
            <a:outerShdw blurRad="50800" dist="63500" dir="5400000" algn="t" rotWithShape="0">
              <a:prstClr val="black">
                <a:alpha val="40000"/>
              </a:prstClr>
            </a:outerShdw>
          </a:effectLst>
          <a:scene3d>
            <a:camera prst="orthographicFront"/>
            <a:lightRig rig="threePt" dir="t"/>
          </a:scene3d>
          <a:sp3d>
            <a:bevelT w="0" h="0"/>
          </a:sp3d>
        </p:spPr>
        <p:style>
          <a:lnRef idx="2">
            <a:schemeClr val="accent1">
              <a:shade val="50000"/>
            </a:schemeClr>
          </a:lnRef>
          <a:fillRef idx="1">
            <a:schemeClr val="accent1"/>
          </a:fillRef>
          <a:effectRef idx="0">
            <a:schemeClr val="accent1"/>
          </a:effectRef>
          <a:fontRef idx="minor">
            <a:schemeClr val="lt1"/>
          </a:fontRef>
        </p:style>
        <p:txBody>
          <a:bodyPr lIns="80147" tIns="40074" rIns="80147" bIns="40074" anchor="ctr"/>
          <a:lstStyle/>
          <a:p>
            <a:pPr algn="ctr" defTabSz="914239" fontAlgn="auto">
              <a:spcBef>
                <a:spcPts val="0"/>
              </a:spcBef>
              <a:spcAft>
                <a:spcPts val="0"/>
              </a:spcAft>
              <a:defRPr/>
            </a:pPr>
            <a:endParaRPr lang="uk-UA" b="1" dirty="0">
              <a:solidFill>
                <a:schemeClr val="bg1"/>
              </a:solidFill>
              <a:latin typeface="Tahoma" panose="020B0604030504040204" pitchFamily="34" charset="0"/>
              <a:ea typeface="Tahoma" panose="020B0604030504040204" pitchFamily="34" charset="0"/>
              <a:cs typeface="Tahoma" panose="020B0604030504040204" pitchFamily="34" charset="0"/>
            </a:endParaRPr>
          </a:p>
        </p:txBody>
      </p:sp>
      <p:sp>
        <p:nvSpPr>
          <p:cNvPr id="30" name="Заголовок 1"/>
          <p:cNvSpPr txBox="1">
            <a:spLocks/>
          </p:cNvSpPr>
          <p:nvPr/>
        </p:nvSpPr>
        <p:spPr bwMode="auto">
          <a:xfrm>
            <a:off x="6804025" y="239713"/>
            <a:ext cx="2268538" cy="755650"/>
          </a:xfrm>
          <a:prstGeom prst="rect">
            <a:avLst/>
          </a:prstGeom>
          <a:noFill/>
          <a:ln w="9525">
            <a:noFill/>
            <a:miter lim="800000"/>
            <a:headEnd/>
            <a:tailEnd/>
          </a:ln>
        </p:spPr>
        <p:txBody>
          <a:bodyPr lIns="80147" tIns="40074" rIns="80147" bIns="40074" anchor="ctr"/>
          <a:lstStyle/>
          <a:p>
            <a:pPr defTabSz="914400">
              <a:lnSpc>
                <a:spcPct val="80000"/>
              </a:lnSpc>
            </a:pPr>
            <a:r>
              <a:rPr lang="uk-UA" sz="1000" b="1">
                <a:solidFill>
                  <a:schemeClr val="bg1"/>
                </a:solidFill>
                <a:latin typeface="Tahoma" pitchFamily="34" charset="0"/>
                <a:cs typeface="Tahoma" pitchFamily="34" charset="0"/>
              </a:rPr>
              <a:t>Регіональний центр з надання</a:t>
            </a:r>
          </a:p>
          <a:p>
            <a:pPr defTabSz="914400">
              <a:lnSpc>
                <a:spcPct val="80000"/>
              </a:lnSpc>
            </a:pPr>
            <a:r>
              <a:rPr lang="uk-UA" sz="1000" b="1">
                <a:solidFill>
                  <a:schemeClr val="bg1"/>
                </a:solidFill>
                <a:latin typeface="Tahoma" pitchFamily="34" charset="0"/>
                <a:cs typeface="Tahoma" pitchFamily="34" charset="0"/>
              </a:rPr>
              <a:t>безоплатної вторинної</a:t>
            </a:r>
            <a:br>
              <a:rPr lang="uk-UA" sz="1000" b="1">
                <a:solidFill>
                  <a:schemeClr val="bg1"/>
                </a:solidFill>
                <a:latin typeface="Tahoma" pitchFamily="34" charset="0"/>
                <a:cs typeface="Tahoma" pitchFamily="34" charset="0"/>
              </a:rPr>
            </a:br>
            <a:r>
              <a:rPr lang="uk-UA" sz="1000" b="1">
                <a:solidFill>
                  <a:schemeClr val="bg1"/>
                </a:solidFill>
                <a:latin typeface="Tahoma" pitchFamily="34" charset="0"/>
                <a:cs typeface="Tahoma" pitchFamily="34" charset="0"/>
              </a:rPr>
              <a:t>правової допомоги </a:t>
            </a:r>
          </a:p>
          <a:p>
            <a:pPr defTabSz="914400">
              <a:lnSpc>
                <a:spcPct val="80000"/>
              </a:lnSpc>
            </a:pPr>
            <a:r>
              <a:rPr lang="uk-UA" sz="1000" b="1">
                <a:solidFill>
                  <a:schemeClr val="bg1"/>
                </a:solidFill>
                <a:latin typeface="Tahoma" pitchFamily="34" charset="0"/>
                <a:cs typeface="Tahoma" pitchFamily="34" charset="0"/>
              </a:rPr>
              <a:t>у Херсонській області</a:t>
            </a:r>
          </a:p>
        </p:txBody>
      </p:sp>
      <p:pic>
        <p:nvPicPr>
          <p:cNvPr id="23557" name="Рисунок 5"/>
          <p:cNvPicPr>
            <a:picLocks noChangeAspect="1" noChangeArrowheads="1"/>
          </p:cNvPicPr>
          <p:nvPr/>
        </p:nvPicPr>
        <p:blipFill>
          <a:blip r:embed="rId2"/>
          <a:srcRect/>
          <a:stretch>
            <a:fillRect/>
          </a:stretch>
        </p:blipFill>
        <p:spPr bwMode="auto">
          <a:xfrm>
            <a:off x="5727700" y="260350"/>
            <a:ext cx="1004888" cy="708025"/>
          </a:xfrm>
          <a:prstGeom prst="rect">
            <a:avLst/>
          </a:prstGeom>
          <a:noFill/>
          <a:ln w="9525">
            <a:noFill/>
            <a:miter lim="800000"/>
            <a:headEnd/>
            <a:tailEnd/>
          </a:ln>
        </p:spPr>
      </p:pic>
      <p:sp>
        <p:nvSpPr>
          <p:cNvPr id="4" name="Прямокутник 3"/>
          <p:cNvSpPr/>
          <p:nvPr/>
        </p:nvSpPr>
        <p:spPr>
          <a:xfrm>
            <a:off x="179388" y="107950"/>
            <a:ext cx="215900" cy="1079500"/>
          </a:xfrm>
          <a:prstGeom prst="rect">
            <a:avLst/>
          </a:prstGeom>
          <a:solidFill>
            <a:schemeClr val="bg1"/>
          </a:solidFill>
          <a:ln>
            <a:solidFill>
              <a:schemeClr val="bg1"/>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39" fontAlgn="auto">
              <a:spcBef>
                <a:spcPts val="0"/>
              </a:spcBef>
              <a:spcAft>
                <a:spcPts val="0"/>
              </a:spcAft>
              <a:defRPr/>
            </a:pPr>
            <a:endParaRPr lang="uk-UA"/>
          </a:p>
        </p:txBody>
      </p:sp>
      <p:sp>
        <p:nvSpPr>
          <p:cNvPr id="5" name="Овал 4"/>
          <p:cNvSpPr/>
          <p:nvPr/>
        </p:nvSpPr>
        <p:spPr>
          <a:xfrm>
            <a:off x="179512" y="2420888"/>
            <a:ext cx="288032" cy="288032"/>
          </a:xfrm>
          <a:prstGeom prst="ellipse">
            <a:avLst/>
          </a:prstGeom>
          <a:solidFill>
            <a:schemeClr val="tx1">
              <a:lumMod val="85000"/>
              <a:lumOff val="15000"/>
            </a:schemeClr>
          </a:solidFill>
          <a:ln>
            <a:solidFill>
              <a:schemeClr val="bg1">
                <a:lumMod val="65000"/>
              </a:schemeClr>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39" fontAlgn="auto">
              <a:spcBef>
                <a:spcPts val="0"/>
              </a:spcBef>
              <a:spcAft>
                <a:spcPts val="0"/>
              </a:spcAft>
              <a:defRPr/>
            </a:pPr>
            <a:endParaRPr lang="uk-UA"/>
          </a:p>
        </p:txBody>
      </p:sp>
      <p:sp>
        <p:nvSpPr>
          <p:cNvPr id="10" name="Овал 9"/>
          <p:cNvSpPr/>
          <p:nvPr/>
        </p:nvSpPr>
        <p:spPr>
          <a:xfrm>
            <a:off x="187896" y="4077072"/>
            <a:ext cx="288032" cy="288032"/>
          </a:xfrm>
          <a:prstGeom prst="ellipse">
            <a:avLst/>
          </a:prstGeom>
          <a:solidFill>
            <a:schemeClr val="tx1">
              <a:lumMod val="85000"/>
              <a:lumOff val="15000"/>
            </a:schemeClr>
          </a:solidFill>
          <a:ln>
            <a:solidFill>
              <a:schemeClr val="bg1">
                <a:lumMod val="75000"/>
              </a:schemeClr>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39" fontAlgn="auto">
              <a:spcBef>
                <a:spcPts val="0"/>
              </a:spcBef>
              <a:spcAft>
                <a:spcPts val="0"/>
              </a:spcAft>
              <a:defRPr/>
            </a:pPr>
            <a:endParaRPr lang="uk-UA"/>
          </a:p>
        </p:txBody>
      </p:sp>
      <p:sp>
        <p:nvSpPr>
          <p:cNvPr id="2" name="Прямокутник 1"/>
          <p:cNvSpPr/>
          <p:nvPr/>
        </p:nvSpPr>
        <p:spPr>
          <a:xfrm>
            <a:off x="485545" y="1384486"/>
            <a:ext cx="8172909" cy="5385172"/>
          </a:xfrm>
          <a:prstGeom prst="rect">
            <a:avLst/>
          </a:prstGeom>
          <a:ln>
            <a:solidFill>
              <a:srgbClr val="286E28"/>
            </a:solidFill>
          </a:ln>
        </p:spPr>
        <p:style>
          <a:lnRef idx="2">
            <a:schemeClr val="accent3">
              <a:shade val="50000"/>
            </a:schemeClr>
          </a:lnRef>
          <a:fillRef idx="1">
            <a:schemeClr val="accent3"/>
          </a:fillRef>
          <a:effectRef idx="0">
            <a:schemeClr val="accent3"/>
          </a:effectRef>
          <a:fontRef idx="minor">
            <a:schemeClr val="lt1"/>
          </a:fontRef>
        </p:style>
        <p:txBody>
          <a:bodyPr anchor="ctr"/>
          <a:lstStyle/>
          <a:p>
            <a:pPr algn="ctr" defTabSz="914239" fontAlgn="auto">
              <a:spcBef>
                <a:spcPts val="0"/>
              </a:spcBef>
              <a:spcAft>
                <a:spcPts val="0"/>
              </a:spcAft>
              <a:defRPr/>
            </a:pPr>
            <a:endParaRPr lang="uk-UA" sz="2800" b="1" dirty="0">
              <a:ln>
                <a:solidFill>
                  <a:sysClr val="windowText" lastClr="000000"/>
                </a:solidFill>
              </a:ln>
              <a:solidFill>
                <a:schemeClr val="bg1">
                  <a:lumMod val="95000"/>
                </a:schemeClr>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240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240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240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240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240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240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240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240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240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240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240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240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240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p:txBody>
      </p:sp>
      <p:sp>
        <p:nvSpPr>
          <p:cNvPr id="24" name="Стрелка вправо 23"/>
          <p:cNvSpPr/>
          <p:nvPr/>
        </p:nvSpPr>
        <p:spPr>
          <a:xfrm>
            <a:off x="646842" y="1831596"/>
            <a:ext cx="569589" cy="503237"/>
          </a:xfrm>
          <a:prstGeom prst="rightArrow">
            <a:avLst/>
          </a:prstGeom>
          <a:solidFill>
            <a:srgbClr val="286E28"/>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39" fontAlgn="auto">
              <a:spcBef>
                <a:spcPts val="0"/>
              </a:spcBef>
              <a:spcAft>
                <a:spcPts val="0"/>
              </a:spcAft>
              <a:defRPr/>
            </a:pPr>
            <a:endParaRPr lang="ru-RU"/>
          </a:p>
        </p:txBody>
      </p:sp>
      <p:pic>
        <p:nvPicPr>
          <p:cNvPr id="6" name="Рисунок 5"/>
          <p:cNvPicPr>
            <a:picLocks noChangeAspect="1"/>
          </p:cNvPicPr>
          <p:nvPr/>
        </p:nvPicPr>
        <p:blipFill>
          <a:blip r:embed="rId3"/>
          <a:stretch>
            <a:fillRect/>
          </a:stretch>
        </p:blipFill>
        <p:spPr>
          <a:xfrm>
            <a:off x="646842" y="2798387"/>
            <a:ext cx="584813" cy="566977"/>
          </a:xfrm>
          <a:prstGeom prst="rect">
            <a:avLst/>
          </a:prstGeom>
        </p:spPr>
      </p:pic>
      <p:sp>
        <p:nvSpPr>
          <p:cNvPr id="13" name="Скругленный прямоугольник 12"/>
          <p:cNvSpPr/>
          <p:nvPr/>
        </p:nvSpPr>
        <p:spPr>
          <a:xfrm>
            <a:off x="1330212" y="4676129"/>
            <a:ext cx="7185543" cy="821849"/>
          </a:xfrm>
          <a:prstGeom prst="roundRect">
            <a:avLst/>
          </a:prstGeom>
          <a:solidFill>
            <a:srgbClr val="286E28"/>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uk-UA" dirty="0">
                <a:solidFill>
                  <a:srgbClr val="FFFFFF"/>
                </a:solidFill>
                <a:latin typeface="Tahoma" pitchFamily="34" charset="0"/>
                <a:cs typeface="Tahoma" pitchFamily="34" charset="0"/>
              </a:rPr>
              <a:t>Постанова Кабінету Міністрів України від 22.08.2012 №783 «Про затвердження Порядку взаємодії </a:t>
            </a:r>
            <a:r>
              <a:rPr lang="uk-UA" dirty="0" err="1">
                <a:solidFill>
                  <a:srgbClr val="FFFFFF"/>
                </a:solidFill>
                <a:latin typeface="Tahoma" pitchFamily="34" charset="0"/>
                <a:cs typeface="Tahoma" pitchFamily="34" charset="0"/>
              </a:rPr>
              <a:t>суб</a:t>
            </a:r>
            <a:r>
              <a:rPr lang="en-US" dirty="0">
                <a:solidFill>
                  <a:srgbClr val="FFFFFF"/>
                </a:solidFill>
                <a:latin typeface="Tahoma" pitchFamily="34" charset="0"/>
                <a:cs typeface="Tahoma" pitchFamily="34" charset="0"/>
              </a:rPr>
              <a:t>’</a:t>
            </a:r>
            <a:r>
              <a:rPr lang="uk-UA" dirty="0" err="1">
                <a:solidFill>
                  <a:srgbClr val="FFFFFF"/>
                </a:solidFill>
                <a:latin typeface="Tahoma" pitchFamily="34" charset="0"/>
                <a:cs typeface="Tahoma" pitchFamily="34" charset="0"/>
              </a:rPr>
              <a:t>єктів</a:t>
            </a:r>
            <a:r>
              <a:rPr lang="uk-UA" dirty="0">
                <a:solidFill>
                  <a:srgbClr val="FFFFFF"/>
                </a:solidFill>
                <a:latin typeface="Tahoma" pitchFamily="34" charset="0"/>
                <a:cs typeface="Tahoma" pitchFamily="34" charset="0"/>
              </a:rPr>
              <a:t>, які здійснюють заходи у сфері протидії торгівлі людьми»</a:t>
            </a:r>
            <a:endParaRPr lang="ru-RU" dirty="0">
              <a:solidFill>
                <a:srgbClr val="FFFFFF"/>
              </a:solidFill>
              <a:latin typeface="Tahoma" pitchFamily="34" charset="0"/>
              <a:cs typeface="Tahoma" pitchFamily="34" charset="0"/>
            </a:endParaRPr>
          </a:p>
        </p:txBody>
      </p:sp>
      <p:sp>
        <p:nvSpPr>
          <p:cNvPr id="14" name="Скругленный прямоугольник 13"/>
          <p:cNvSpPr/>
          <p:nvPr/>
        </p:nvSpPr>
        <p:spPr>
          <a:xfrm>
            <a:off x="1321808" y="3658440"/>
            <a:ext cx="7185543" cy="821849"/>
          </a:xfrm>
          <a:prstGeom prst="roundRect">
            <a:avLst/>
          </a:prstGeom>
          <a:solidFill>
            <a:srgbClr val="286E28"/>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uk-UA" dirty="0">
                <a:solidFill>
                  <a:srgbClr val="FFFFFF"/>
                </a:solidFill>
                <a:latin typeface="Tahoma" pitchFamily="34" charset="0"/>
                <a:cs typeface="Tahoma" pitchFamily="34" charset="0"/>
              </a:rPr>
              <a:t>Постанова Кабінету Міністрів України від 25.05.2012 №660 «Про затвердження Порядку виплати одноразової матеріальної допомоги особам, які постраждали від торгівлі людьми»</a:t>
            </a:r>
            <a:endParaRPr lang="ru-RU" dirty="0">
              <a:solidFill>
                <a:srgbClr val="FFFFFF"/>
              </a:solidFill>
              <a:latin typeface="Tahoma" pitchFamily="34" charset="0"/>
              <a:cs typeface="Tahoma" pitchFamily="34" charset="0"/>
            </a:endParaRPr>
          </a:p>
        </p:txBody>
      </p:sp>
      <p:sp>
        <p:nvSpPr>
          <p:cNvPr id="15" name="Скругленный прямоугольник 14"/>
          <p:cNvSpPr/>
          <p:nvPr/>
        </p:nvSpPr>
        <p:spPr>
          <a:xfrm>
            <a:off x="1330213" y="5680801"/>
            <a:ext cx="7185543" cy="821849"/>
          </a:xfrm>
          <a:prstGeom prst="roundRect">
            <a:avLst/>
          </a:prstGeom>
          <a:solidFill>
            <a:srgbClr val="286E28"/>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uk-UA" sz="1600" dirty="0">
                <a:solidFill>
                  <a:srgbClr val="FFFFFF"/>
                </a:solidFill>
                <a:latin typeface="Tahoma" pitchFamily="34" charset="0"/>
                <a:cs typeface="Tahoma" pitchFamily="34" charset="0"/>
              </a:rPr>
              <a:t>Постанова Кабінету Міністрів України від 16.12.2015 №1060 «Про затвердження Ліцензійних умов провадження господарської діяльності з посередництва у працевлаштуванні за кордоном</a:t>
            </a:r>
            <a:endParaRPr lang="ru-RU" sz="1600" dirty="0">
              <a:solidFill>
                <a:srgbClr val="FFFFFF"/>
              </a:solidFill>
              <a:latin typeface="Tahoma" pitchFamily="34" charset="0"/>
              <a:cs typeface="Tahoma" pitchFamily="34" charset="0"/>
            </a:endParaRPr>
          </a:p>
        </p:txBody>
      </p:sp>
      <p:pic>
        <p:nvPicPr>
          <p:cNvPr id="16" name="Рисунок 15"/>
          <p:cNvPicPr>
            <a:picLocks noChangeAspect="1"/>
          </p:cNvPicPr>
          <p:nvPr/>
        </p:nvPicPr>
        <p:blipFill>
          <a:blip r:embed="rId3"/>
          <a:stretch>
            <a:fillRect/>
          </a:stretch>
        </p:blipFill>
        <p:spPr>
          <a:xfrm>
            <a:off x="646841" y="3800237"/>
            <a:ext cx="584813" cy="566977"/>
          </a:xfrm>
          <a:prstGeom prst="rect">
            <a:avLst/>
          </a:prstGeom>
        </p:spPr>
      </p:pic>
      <p:sp>
        <p:nvSpPr>
          <p:cNvPr id="17" name="Скругленный прямоугольник 16"/>
          <p:cNvSpPr/>
          <p:nvPr/>
        </p:nvSpPr>
        <p:spPr>
          <a:xfrm>
            <a:off x="1286209" y="2640751"/>
            <a:ext cx="7185543" cy="821849"/>
          </a:xfrm>
          <a:prstGeom prst="roundRect">
            <a:avLst/>
          </a:prstGeom>
          <a:solidFill>
            <a:srgbClr val="286E28"/>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uk-UA" dirty="0">
                <a:solidFill>
                  <a:srgbClr val="FFFFFF"/>
                </a:solidFill>
                <a:latin typeface="Tahoma" pitchFamily="34" charset="0"/>
                <a:cs typeface="Tahoma" pitchFamily="34" charset="0"/>
              </a:rPr>
              <a:t>Постанова Кабінету Міністрів України від 22.05.2012 №417 «Про затвердження Порядку встановлення статусу особи, яка постраждала від торгівлі людьми»</a:t>
            </a:r>
            <a:endParaRPr lang="ru-RU" dirty="0">
              <a:solidFill>
                <a:srgbClr val="FFFFFF"/>
              </a:solidFill>
              <a:latin typeface="Tahoma" pitchFamily="34" charset="0"/>
              <a:cs typeface="Tahoma" pitchFamily="34" charset="0"/>
            </a:endParaRPr>
          </a:p>
        </p:txBody>
      </p:sp>
      <p:sp>
        <p:nvSpPr>
          <p:cNvPr id="18" name="Скругленный прямоугольник 17"/>
          <p:cNvSpPr/>
          <p:nvPr/>
        </p:nvSpPr>
        <p:spPr>
          <a:xfrm>
            <a:off x="1276270" y="1676932"/>
            <a:ext cx="7205422" cy="765122"/>
          </a:xfrm>
          <a:prstGeom prst="roundRect">
            <a:avLst/>
          </a:prstGeom>
          <a:solidFill>
            <a:srgbClr val="286E28"/>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r>
              <a:rPr lang="uk-UA" dirty="0">
                <a:latin typeface="Tahoma" panose="020B0604030504040204" pitchFamily="34" charset="0"/>
                <a:ea typeface="Tahoma" panose="020B0604030504040204" pitchFamily="34" charset="0"/>
                <a:cs typeface="Tahoma" panose="020B0604030504040204" pitchFamily="34" charset="0"/>
              </a:rPr>
              <a:t>Постанова Кабінету Міністрів України від 18.01.2012 №29 «Про національного координатора у сфері протидії торгівлі людьми»</a:t>
            </a:r>
            <a:endParaRPr lang="ru-RU" dirty="0">
              <a:latin typeface="Tahoma" panose="020B0604030504040204" pitchFamily="34" charset="0"/>
              <a:ea typeface="Tahoma" panose="020B0604030504040204" pitchFamily="34" charset="0"/>
              <a:cs typeface="Tahoma" panose="020B0604030504040204" pitchFamily="34" charset="0"/>
            </a:endParaRPr>
          </a:p>
        </p:txBody>
      </p:sp>
      <p:pic>
        <p:nvPicPr>
          <p:cNvPr id="20" name="Рисунок 19"/>
          <p:cNvPicPr>
            <a:picLocks noChangeAspect="1"/>
          </p:cNvPicPr>
          <p:nvPr/>
        </p:nvPicPr>
        <p:blipFill>
          <a:blip r:embed="rId3"/>
          <a:stretch>
            <a:fillRect/>
          </a:stretch>
        </p:blipFill>
        <p:spPr>
          <a:xfrm>
            <a:off x="709591" y="4857805"/>
            <a:ext cx="584813" cy="566977"/>
          </a:xfrm>
          <a:prstGeom prst="rect">
            <a:avLst/>
          </a:prstGeom>
        </p:spPr>
      </p:pic>
      <p:pic>
        <p:nvPicPr>
          <p:cNvPr id="21" name="Рисунок 20"/>
          <p:cNvPicPr>
            <a:picLocks noChangeAspect="1"/>
          </p:cNvPicPr>
          <p:nvPr/>
        </p:nvPicPr>
        <p:blipFill>
          <a:blip r:embed="rId3"/>
          <a:stretch>
            <a:fillRect/>
          </a:stretch>
        </p:blipFill>
        <p:spPr>
          <a:xfrm>
            <a:off x="646841" y="5808236"/>
            <a:ext cx="584813" cy="566977"/>
          </a:xfrm>
          <a:prstGeom prst="rect">
            <a:avLst/>
          </a:prstGeom>
        </p:spPr>
      </p:pic>
    </p:spTree>
    <p:extLst>
      <p:ext uri="{BB962C8B-B14F-4D97-AF65-F5344CB8AC3E}">
        <p14:creationId xmlns:p14="http://schemas.microsoft.com/office/powerpoint/2010/main" val="5593100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30"/>
                                        </p:tgtEl>
                                        <p:attrNameLst>
                                          <p:attrName>style.visibility</p:attrName>
                                        </p:attrNameLst>
                                      </p:cBhvr>
                                      <p:to>
                                        <p:strVal val="visible"/>
                                      </p:to>
                                    </p:set>
                                    <p:animEffect transition="in" filter="fade">
                                      <p:cBhvr>
                                        <p:cTn id="7" dur="500"/>
                                        <p:tgtEl>
                                          <p:spTgt spid="3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Прямокутник 6"/>
          <p:cNvSpPr/>
          <p:nvPr/>
        </p:nvSpPr>
        <p:spPr>
          <a:xfrm>
            <a:off x="0" y="240171"/>
            <a:ext cx="9144000" cy="754661"/>
          </a:xfrm>
          <a:prstGeom prst="rect">
            <a:avLst/>
          </a:prstGeom>
          <a:solidFill>
            <a:srgbClr val="286E28"/>
          </a:solidFill>
          <a:ln>
            <a:solidFill>
              <a:srgbClr val="286E28"/>
            </a:solidFill>
          </a:ln>
          <a:effectLst>
            <a:outerShdw blurRad="50800" dist="63500" dir="5400000" algn="t" rotWithShape="0">
              <a:prstClr val="black">
                <a:alpha val="40000"/>
              </a:prstClr>
            </a:outerShdw>
          </a:effectLst>
          <a:scene3d>
            <a:camera prst="orthographicFront"/>
            <a:lightRig rig="threePt" dir="t"/>
          </a:scene3d>
          <a:sp3d>
            <a:bevelT w="0" h="0"/>
          </a:sp3d>
        </p:spPr>
        <p:style>
          <a:lnRef idx="2">
            <a:schemeClr val="accent1">
              <a:shade val="50000"/>
            </a:schemeClr>
          </a:lnRef>
          <a:fillRef idx="1">
            <a:schemeClr val="accent1"/>
          </a:fillRef>
          <a:effectRef idx="0">
            <a:schemeClr val="accent1"/>
          </a:effectRef>
          <a:fontRef idx="minor">
            <a:schemeClr val="lt1"/>
          </a:fontRef>
        </p:style>
        <p:txBody>
          <a:bodyPr lIns="80147" tIns="40074" rIns="80147" bIns="40074" anchor="ctr"/>
          <a:lstStyle/>
          <a:p>
            <a:pPr algn="ctr" defTabSz="914239" fontAlgn="auto">
              <a:spcBef>
                <a:spcPts val="0"/>
              </a:spcBef>
              <a:spcAft>
                <a:spcPts val="0"/>
              </a:spcAft>
              <a:defRPr/>
            </a:pPr>
            <a:endParaRPr lang="uk-UA" b="1" dirty="0">
              <a:solidFill>
                <a:schemeClr val="bg1"/>
              </a:solidFill>
              <a:latin typeface="Tahoma" panose="020B0604030504040204" pitchFamily="34" charset="0"/>
              <a:ea typeface="Tahoma" panose="020B0604030504040204" pitchFamily="34" charset="0"/>
              <a:cs typeface="Tahoma" panose="020B0604030504040204" pitchFamily="34" charset="0"/>
            </a:endParaRPr>
          </a:p>
        </p:txBody>
      </p:sp>
      <p:sp>
        <p:nvSpPr>
          <p:cNvPr id="30" name="Заголовок 1"/>
          <p:cNvSpPr txBox="1">
            <a:spLocks/>
          </p:cNvSpPr>
          <p:nvPr/>
        </p:nvSpPr>
        <p:spPr bwMode="auto">
          <a:xfrm>
            <a:off x="6804025" y="239713"/>
            <a:ext cx="2268538" cy="755650"/>
          </a:xfrm>
          <a:prstGeom prst="rect">
            <a:avLst/>
          </a:prstGeom>
          <a:noFill/>
          <a:ln w="9525">
            <a:noFill/>
            <a:miter lim="800000"/>
            <a:headEnd/>
            <a:tailEnd/>
          </a:ln>
        </p:spPr>
        <p:txBody>
          <a:bodyPr lIns="80147" tIns="40074" rIns="80147" bIns="40074" anchor="ctr"/>
          <a:lstStyle/>
          <a:p>
            <a:pPr defTabSz="914400">
              <a:lnSpc>
                <a:spcPct val="80000"/>
              </a:lnSpc>
            </a:pPr>
            <a:r>
              <a:rPr lang="uk-UA" sz="1000" b="1">
                <a:solidFill>
                  <a:schemeClr val="bg1"/>
                </a:solidFill>
                <a:latin typeface="Tahoma" pitchFamily="34" charset="0"/>
                <a:cs typeface="Tahoma" pitchFamily="34" charset="0"/>
              </a:rPr>
              <a:t>Регіональний центр з надання</a:t>
            </a:r>
          </a:p>
          <a:p>
            <a:pPr defTabSz="914400">
              <a:lnSpc>
                <a:spcPct val="80000"/>
              </a:lnSpc>
            </a:pPr>
            <a:r>
              <a:rPr lang="uk-UA" sz="1000" b="1">
                <a:solidFill>
                  <a:schemeClr val="bg1"/>
                </a:solidFill>
                <a:latin typeface="Tahoma" pitchFamily="34" charset="0"/>
                <a:cs typeface="Tahoma" pitchFamily="34" charset="0"/>
              </a:rPr>
              <a:t>безоплатної вторинної</a:t>
            </a:r>
            <a:br>
              <a:rPr lang="uk-UA" sz="1000" b="1">
                <a:solidFill>
                  <a:schemeClr val="bg1"/>
                </a:solidFill>
                <a:latin typeface="Tahoma" pitchFamily="34" charset="0"/>
                <a:cs typeface="Tahoma" pitchFamily="34" charset="0"/>
              </a:rPr>
            </a:br>
            <a:r>
              <a:rPr lang="uk-UA" sz="1000" b="1">
                <a:solidFill>
                  <a:schemeClr val="bg1"/>
                </a:solidFill>
                <a:latin typeface="Tahoma" pitchFamily="34" charset="0"/>
                <a:cs typeface="Tahoma" pitchFamily="34" charset="0"/>
              </a:rPr>
              <a:t>правової допомоги </a:t>
            </a:r>
          </a:p>
          <a:p>
            <a:pPr defTabSz="914400">
              <a:lnSpc>
                <a:spcPct val="80000"/>
              </a:lnSpc>
            </a:pPr>
            <a:r>
              <a:rPr lang="uk-UA" sz="1000" b="1">
                <a:solidFill>
                  <a:schemeClr val="bg1"/>
                </a:solidFill>
                <a:latin typeface="Tahoma" pitchFamily="34" charset="0"/>
                <a:cs typeface="Tahoma" pitchFamily="34" charset="0"/>
              </a:rPr>
              <a:t>у Херсонській області</a:t>
            </a:r>
          </a:p>
        </p:txBody>
      </p:sp>
      <p:pic>
        <p:nvPicPr>
          <p:cNvPr id="22533" name="Рисунок 5"/>
          <p:cNvPicPr>
            <a:picLocks noChangeAspect="1" noChangeArrowheads="1"/>
          </p:cNvPicPr>
          <p:nvPr/>
        </p:nvPicPr>
        <p:blipFill>
          <a:blip r:embed="rId2"/>
          <a:srcRect/>
          <a:stretch>
            <a:fillRect/>
          </a:stretch>
        </p:blipFill>
        <p:spPr bwMode="auto">
          <a:xfrm>
            <a:off x="5727700" y="260350"/>
            <a:ext cx="1004888" cy="708025"/>
          </a:xfrm>
          <a:prstGeom prst="rect">
            <a:avLst/>
          </a:prstGeom>
          <a:noFill/>
          <a:ln w="9525">
            <a:noFill/>
            <a:miter lim="800000"/>
            <a:headEnd/>
            <a:tailEnd/>
          </a:ln>
        </p:spPr>
      </p:pic>
      <p:sp>
        <p:nvSpPr>
          <p:cNvPr id="4" name="Прямокутник 3"/>
          <p:cNvSpPr/>
          <p:nvPr/>
        </p:nvSpPr>
        <p:spPr>
          <a:xfrm>
            <a:off x="179388" y="107950"/>
            <a:ext cx="215900" cy="1079500"/>
          </a:xfrm>
          <a:prstGeom prst="rect">
            <a:avLst/>
          </a:prstGeom>
          <a:solidFill>
            <a:schemeClr val="bg1"/>
          </a:solidFill>
          <a:ln>
            <a:solidFill>
              <a:schemeClr val="bg1"/>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39" fontAlgn="auto">
              <a:spcBef>
                <a:spcPts val="0"/>
              </a:spcBef>
              <a:spcAft>
                <a:spcPts val="0"/>
              </a:spcAft>
              <a:defRPr/>
            </a:pPr>
            <a:endParaRPr lang="uk-UA"/>
          </a:p>
        </p:txBody>
      </p:sp>
      <p:sp>
        <p:nvSpPr>
          <p:cNvPr id="5" name="Овал 4"/>
          <p:cNvSpPr/>
          <p:nvPr/>
        </p:nvSpPr>
        <p:spPr>
          <a:xfrm>
            <a:off x="179512" y="2420888"/>
            <a:ext cx="288032" cy="288032"/>
          </a:xfrm>
          <a:prstGeom prst="ellipse">
            <a:avLst/>
          </a:prstGeom>
          <a:solidFill>
            <a:schemeClr val="tx1">
              <a:lumMod val="85000"/>
              <a:lumOff val="15000"/>
            </a:schemeClr>
          </a:solidFill>
          <a:ln>
            <a:solidFill>
              <a:schemeClr val="bg1">
                <a:lumMod val="65000"/>
              </a:schemeClr>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39" fontAlgn="auto">
              <a:spcBef>
                <a:spcPts val="0"/>
              </a:spcBef>
              <a:spcAft>
                <a:spcPts val="0"/>
              </a:spcAft>
              <a:defRPr/>
            </a:pPr>
            <a:endParaRPr lang="uk-UA"/>
          </a:p>
        </p:txBody>
      </p:sp>
      <p:sp>
        <p:nvSpPr>
          <p:cNvPr id="10" name="Овал 9"/>
          <p:cNvSpPr/>
          <p:nvPr/>
        </p:nvSpPr>
        <p:spPr>
          <a:xfrm>
            <a:off x="187896" y="4077072"/>
            <a:ext cx="288032" cy="288032"/>
          </a:xfrm>
          <a:prstGeom prst="ellipse">
            <a:avLst/>
          </a:prstGeom>
          <a:solidFill>
            <a:schemeClr val="tx1">
              <a:lumMod val="85000"/>
              <a:lumOff val="15000"/>
            </a:schemeClr>
          </a:solidFill>
          <a:ln>
            <a:solidFill>
              <a:schemeClr val="bg1">
                <a:lumMod val="75000"/>
              </a:schemeClr>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39" fontAlgn="auto">
              <a:spcBef>
                <a:spcPts val="0"/>
              </a:spcBef>
              <a:spcAft>
                <a:spcPts val="0"/>
              </a:spcAft>
              <a:defRPr/>
            </a:pPr>
            <a:endParaRPr lang="uk-UA"/>
          </a:p>
        </p:txBody>
      </p:sp>
      <p:sp>
        <p:nvSpPr>
          <p:cNvPr id="2" name="Прямокутник 1"/>
          <p:cNvSpPr/>
          <p:nvPr/>
        </p:nvSpPr>
        <p:spPr>
          <a:xfrm>
            <a:off x="574676" y="1187450"/>
            <a:ext cx="8172909" cy="5409902"/>
          </a:xfrm>
          <a:prstGeom prst="rect">
            <a:avLst/>
          </a:prstGeom>
          <a:solidFill>
            <a:schemeClr val="accent3"/>
          </a:solidFill>
          <a:ln>
            <a:solidFill>
              <a:srgbClr val="286E28"/>
            </a:solidFill>
          </a:ln>
        </p:spPr>
        <p:style>
          <a:lnRef idx="2">
            <a:schemeClr val="accent3">
              <a:shade val="50000"/>
            </a:schemeClr>
          </a:lnRef>
          <a:fillRef idx="1">
            <a:schemeClr val="accent3"/>
          </a:fillRef>
          <a:effectRef idx="0">
            <a:schemeClr val="accent3"/>
          </a:effectRef>
          <a:fontRef idx="minor">
            <a:schemeClr val="lt1"/>
          </a:fontRef>
        </p:style>
        <p:txBody>
          <a:bodyPr anchor="ctr"/>
          <a:lstStyle/>
          <a:p>
            <a:pPr algn="ctr" defTabSz="914239" fontAlgn="auto">
              <a:spcBef>
                <a:spcPts val="0"/>
              </a:spcBef>
              <a:spcAft>
                <a:spcPts val="0"/>
              </a:spcAft>
              <a:defRPr/>
            </a:pPr>
            <a:endParaRPr lang="uk-UA" sz="4400" b="1"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algn="ctr" defTabSz="914239" fontAlgn="auto">
              <a:spcBef>
                <a:spcPts val="0"/>
              </a:spcBef>
              <a:spcAft>
                <a:spcPts val="0"/>
              </a:spcAft>
              <a:defRPr/>
            </a:pPr>
            <a:endParaRPr lang="uk-UA" sz="3600" b="1" dirty="0">
              <a:ln>
                <a:solidFill>
                  <a:sysClr val="windowText" lastClr="000000"/>
                </a:solidFill>
              </a:ln>
              <a:solidFill>
                <a:schemeClr val="bg1">
                  <a:lumMod val="95000"/>
                </a:schemeClr>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240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140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140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140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140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140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140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140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140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140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lvl="0"/>
            <a:endParaRPr lang="uk-UA" dirty="0"/>
          </a:p>
          <a:p>
            <a:pPr lvl="0"/>
            <a:endParaRPr lang="uk-UA" dirty="0"/>
          </a:p>
          <a:p>
            <a:pPr lvl="0"/>
            <a:endParaRPr lang="uk-UA" dirty="0"/>
          </a:p>
          <a:p>
            <a:pPr marL="285750" lvl="0" indent="-285750">
              <a:buFont typeface="Wingdings" panose="05000000000000000000" pitchFamily="2" charset="2"/>
              <a:buChar char="ü"/>
            </a:pPr>
            <a:endParaRPr lang="uk-UA" b="1" dirty="0">
              <a:solidFill>
                <a:schemeClr val="tx1"/>
              </a:solidFill>
            </a:endParaRPr>
          </a:p>
          <a:p>
            <a:pPr marL="285750" lvl="0" indent="-285750">
              <a:buFont typeface="Wingdings" panose="05000000000000000000" pitchFamily="2" charset="2"/>
              <a:buChar char="ü"/>
            </a:pPr>
            <a:endParaRPr lang="uk-UA" b="1" dirty="0">
              <a:solidFill>
                <a:schemeClr val="tx1"/>
              </a:solidFill>
            </a:endParaRPr>
          </a:p>
          <a:p>
            <a:pPr marL="285750" lvl="0" indent="-285750">
              <a:buFont typeface="Wingdings" panose="05000000000000000000" pitchFamily="2" charset="2"/>
              <a:buChar char="ü"/>
            </a:pPr>
            <a:endParaRPr lang="uk-UA" b="1" dirty="0">
              <a:solidFill>
                <a:schemeClr val="tx1"/>
              </a:solidFill>
            </a:endParaRPr>
          </a:p>
          <a:p>
            <a:pPr marL="285750" lvl="0" indent="-285750">
              <a:buFont typeface="Wingdings" panose="05000000000000000000" pitchFamily="2" charset="2"/>
              <a:buChar char="ü"/>
            </a:pPr>
            <a:endParaRPr lang="ru-RU" b="1" dirty="0">
              <a:solidFill>
                <a:schemeClr val="tx1"/>
              </a:solidFill>
            </a:endParaRPr>
          </a:p>
          <a:p>
            <a:pPr marL="285750" lvl="0" indent="-285750">
              <a:buFont typeface="Wingdings" panose="05000000000000000000" pitchFamily="2" charset="2"/>
              <a:buChar char="ü"/>
            </a:pPr>
            <a:endParaRPr lang="ru-RU" dirty="0"/>
          </a:p>
          <a:p>
            <a:pPr marL="285750" lvl="0" indent="-285750">
              <a:buFont typeface="Wingdings" panose="05000000000000000000" pitchFamily="2" charset="2"/>
              <a:buChar char="ü"/>
            </a:pPr>
            <a:endParaRPr lang="ru-RU" b="1" dirty="0">
              <a:solidFill>
                <a:schemeClr val="tx1"/>
              </a:solidFill>
            </a:endParaRPr>
          </a:p>
          <a:p>
            <a:pPr marL="285750" lvl="0" indent="-285750">
              <a:buFont typeface="Wingdings" panose="05000000000000000000" pitchFamily="2" charset="2"/>
              <a:buChar char="ü"/>
            </a:pPr>
            <a:endParaRPr lang="ru-RU" b="1" dirty="0">
              <a:solidFill>
                <a:schemeClr val="tx1"/>
              </a:solidFill>
            </a:endParaRPr>
          </a:p>
          <a:p>
            <a:pPr marL="285750" lvl="0" indent="-285750">
              <a:buFont typeface="Wingdings" panose="05000000000000000000" pitchFamily="2" charset="2"/>
              <a:buChar char="ü"/>
            </a:pPr>
            <a:endParaRPr lang="ru-RU" b="1" dirty="0">
              <a:solidFill>
                <a:schemeClr val="tx1"/>
              </a:solidFill>
            </a:endParaRPr>
          </a:p>
          <a:p>
            <a:pPr defTabSz="914239" fontAlgn="auto">
              <a:spcBef>
                <a:spcPts val="0"/>
              </a:spcBef>
              <a:spcAft>
                <a:spcPts val="0"/>
              </a:spcAft>
              <a:defRPr/>
            </a:pPr>
            <a:endParaRPr lang="uk-UA" sz="140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140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140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140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140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240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240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240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240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240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p:txBody>
      </p:sp>
      <p:sp>
        <p:nvSpPr>
          <p:cNvPr id="9" name="Скругленный прямоугольник 8"/>
          <p:cNvSpPr/>
          <p:nvPr/>
        </p:nvSpPr>
        <p:spPr>
          <a:xfrm>
            <a:off x="719301" y="3991022"/>
            <a:ext cx="7883655" cy="2313646"/>
          </a:xfrm>
          <a:prstGeom prst="roundRect">
            <a:avLst/>
          </a:prstGeom>
          <a:solidFill>
            <a:srgbClr val="286E28"/>
          </a:solidFill>
          <a:ln>
            <a:solidFill>
              <a:srgbClr val="E6F2E6"/>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uk-UA" b="1" dirty="0">
                <a:solidFill>
                  <a:srgbClr val="FFFFFF"/>
                </a:solidFill>
                <a:latin typeface="Tahoma" pitchFamily="34" charset="0"/>
                <a:cs typeface="Tahoma" pitchFamily="34" charset="0"/>
              </a:rPr>
              <a:t>Закон України «Про зайнятість населення»</a:t>
            </a:r>
          </a:p>
          <a:p>
            <a:r>
              <a:rPr lang="ru-RU" sz="1600" dirty="0"/>
              <a:t>Стаття 10. Право особи на трудову діяльність за кордоном</a:t>
            </a:r>
          </a:p>
          <a:p>
            <a:r>
              <a:rPr lang="ru-RU" sz="1600" dirty="0"/>
              <a:t>1. Громадяни України мають право займатися трудовою діяльністю за кордоном, якщо </a:t>
            </a:r>
            <a:r>
              <a:rPr lang="ru-RU" sz="1600" dirty="0" err="1"/>
              <a:t>така</a:t>
            </a:r>
            <a:r>
              <a:rPr lang="ru-RU" sz="1600" dirty="0"/>
              <a:t> діяльність не заборонена законодавством України та держави перебування.</a:t>
            </a:r>
          </a:p>
          <a:p>
            <a:r>
              <a:rPr lang="ru-RU" sz="1600" dirty="0"/>
              <a:t>2. Права громадян України, які працюють за кордоном, захищаються законодавством України та держави перебування, якщо інше не передбачено міжнародними договорами України, </a:t>
            </a:r>
            <a:r>
              <a:rPr lang="ru-RU" sz="1600" dirty="0" err="1"/>
              <a:t>згода</a:t>
            </a:r>
            <a:r>
              <a:rPr lang="ru-RU" sz="1600" dirty="0"/>
              <a:t> на </a:t>
            </a:r>
            <a:r>
              <a:rPr lang="ru-RU" sz="1600" dirty="0" err="1"/>
              <a:t>обов'язковість</a:t>
            </a:r>
            <a:r>
              <a:rPr lang="ru-RU" sz="1600" dirty="0"/>
              <a:t> яких </a:t>
            </a:r>
            <a:r>
              <a:rPr lang="ru-RU" sz="1600" dirty="0" err="1"/>
              <a:t>надана</a:t>
            </a:r>
            <a:r>
              <a:rPr lang="ru-RU" sz="1600" dirty="0"/>
              <a:t> Верховною Радою України.</a:t>
            </a:r>
          </a:p>
          <a:p>
            <a:pPr algn="ctr">
              <a:defRPr/>
            </a:pPr>
            <a:endParaRPr lang="ru-RU" sz="1600" dirty="0">
              <a:solidFill>
                <a:srgbClr val="FFFFFF"/>
              </a:solidFill>
              <a:latin typeface="Tahoma" pitchFamily="34" charset="0"/>
              <a:cs typeface="Tahoma" pitchFamily="34" charset="0"/>
            </a:endParaRPr>
          </a:p>
        </p:txBody>
      </p:sp>
      <p:sp>
        <p:nvSpPr>
          <p:cNvPr id="11" name="Скругленный прямоугольник 10"/>
          <p:cNvSpPr/>
          <p:nvPr/>
        </p:nvSpPr>
        <p:spPr>
          <a:xfrm>
            <a:off x="719301" y="1435207"/>
            <a:ext cx="7883655" cy="2357570"/>
          </a:xfrm>
          <a:prstGeom prst="roundRect">
            <a:avLst/>
          </a:prstGeom>
          <a:solidFill>
            <a:srgbClr val="286E28"/>
          </a:solidFill>
          <a:ln>
            <a:solidFill>
              <a:srgbClr val="E6F2E6"/>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uk-UA" sz="1600" dirty="0">
              <a:solidFill>
                <a:srgbClr val="FFFFFF"/>
              </a:solidFill>
              <a:latin typeface="Tahoma" pitchFamily="34" charset="0"/>
              <a:cs typeface="Tahoma" pitchFamily="34" charset="0"/>
            </a:endParaRPr>
          </a:p>
          <a:p>
            <a:pPr algn="ctr">
              <a:defRPr/>
            </a:pPr>
            <a:r>
              <a:rPr lang="uk-UA" b="1" dirty="0">
                <a:solidFill>
                  <a:schemeClr val="bg1"/>
                </a:solidFill>
                <a:latin typeface="Tahoma" pitchFamily="34" charset="0"/>
                <a:cs typeface="Tahoma" pitchFamily="34" charset="0"/>
              </a:rPr>
              <a:t>Конституція України</a:t>
            </a:r>
          </a:p>
          <a:p>
            <a:r>
              <a:rPr lang="ru-RU" b="1" dirty="0"/>
              <a:t>Стаття 43.</a:t>
            </a:r>
            <a:r>
              <a:rPr lang="ru-RU" sz="1600" dirty="0"/>
              <a:t> Кожен має право на працю, що включає можливість заробляти собі на життя працею, яку він вільно обирає або на яку вільно погоджується.</a:t>
            </a:r>
          </a:p>
          <a:p>
            <a:r>
              <a:rPr lang="ru-RU" sz="1600" dirty="0"/>
              <a:t>Держава створює умови для повного здійснення громадянами права на працю, гарантує рівні можливості у виборі професії та роду трудової діяльності, реалізовує програми професійно-</a:t>
            </a:r>
            <a:r>
              <a:rPr lang="ru-RU" sz="1600" dirty="0" err="1"/>
              <a:t>технічного</a:t>
            </a:r>
            <a:r>
              <a:rPr lang="ru-RU" sz="1600" dirty="0"/>
              <a:t> навчання, підготовки і перепідготовки кадрів відповідно до суспільних потреб.</a:t>
            </a:r>
          </a:p>
          <a:p>
            <a:r>
              <a:rPr lang="ru-RU" sz="1600" dirty="0"/>
              <a:t>Використання примусової праці забороняється. </a:t>
            </a:r>
          </a:p>
          <a:p>
            <a:endParaRPr lang="ru-RU" sz="1600" dirty="0"/>
          </a:p>
          <a:p>
            <a:pPr algn="ctr">
              <a:defRPr/>
            </a:pPr>
            <a:endParaRPr lang="ru-RU" sz="1600" dirty="0">
              <a:solidFill>
                <a:srgbClr val="FFFFFF"/>
              </a:solidFill>
              <a:latin typeface="Tahoma" pitchFamily="34" charset="0"/>
              <a:cs typeface="Tahoma" pitchFamily="34" charset="0"/>
            </a:endParaRPr>
          </a:p>
        </p:txBody>
      </p:sp>
    </p:spTree>
    <p:extLst>
      <p:ext uri="{BB962C8B-B14F-4D97-AF65-F5344CB8AC3E}">
        <p14:creationId xmlns:p14="http://schemas.microsoft.com/office/powerpoint/2010/main" val="21910532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30"/>
                                        </p:tgtEl>
                                        <p:attrNameLst>
                                          <p:attrName>style.visibility</p:attrName>
                                        </p:attrNameLst>
                                      </p:cBhvr>
                                      <p:to>
                                        <p:strVal val="visible"/>
                                      </p:to>
                                    </p:set>
                                    <p:animEffect transition="in" filter="fade">
                                      <p:cBhvr>
                                        <p:cTn id="7" dur="500"/>
                                        <p:tgtEl>
                                          <p:spTgt spid="3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Прямокутник 6"/>
          <p:cNvSpPr/>
          <p:nvPr/>
        </p:nvSpPr>
        <p:spPr>
          <a:xfrm>
            <a:off x="0" y="240171"/>
            <a:ext cx="9144000" cy="754661"/>
          </a:xfrm>
          <a:prstGeom prst="rect">
            <a:avLst/>
          </a:prstGeom>
          <a:solidFill>
            <a:srgbClr val="286E28"/>
          </a:solidFill>
          <a:ln>
            <a:solidFill>
              <a:srgbClr val="286E28"/>
            </a:solidFill>
          </a:ln>
          <a:effectLst>
            <a:outerShdw blurRad="50800" dist="63500" dir="5400000" algn="t" rotWithShape="0">
              <a:prstClr val="black">
                <a:alpha val="40000"/>
              </a:prstClr>
            </a:outerShdw>
          </a:effectLst>
          <a:scene3d>
            <a:camera prst="orthographicFront"/>
            <a:lightRig rig="threePt" dir="t"/>
          </a:scene3d>
          <a:sp3d>
            <a:bevelT w="0" h="0"/>
          </a:sp3d>
        </p:spPr>
        <p:style>
          <a:lnRef idx="2">
            <a:schemeClr val="accent1">
              <a:shade val="50000"/>
            </a:schemeClr>
          </a:lnRef>
          <a:fillRef idx="1">
            <a:schemeClr val="accent1"/>
          </a:fillRef>
          <a:effectRef idx="0">
            <a:schemeClr val="accent1"/>
          </a:effectRef>
          <a:fontRef idx="minor">
            <a:schemeClr val="lt1"/>
          </a:fontRef>
        </p:style>
        <p:txBody>
          <a:bodyPr lIns="80147" tIns="40074" rIns="80147" bIns="40074" anchor="ctr"/>
          <a:lstStyle/>
          <a:p>
            <a:pPr algn="ctr" defTabSz="914239" fontAlgn="auto">
              <a:spcBef>
                <a:spcPts val="0"/>
              </a:spcBef>
              <a:spcAft>
                <a:spcPts val="0"/>
              </a:spcAft>
              <a:defRPr/>
            </a:pPr>
            <a:endParaRPr lang="uk-UA" b="1" dirty="0">
              <a:solidFill>
                <a:schemeClr val="bg1"/>
              </a:solidFill>
              <a:latin typeface="Tahoma" panose="020B0604030504040204" pitchFamily="34" charset="0"/>
              <a:ea typeface="Tahoma" panose="020B0604030504040204" pitchFamily="34" charset="0"/>
              <a:cs typeface="Tahoma" panose="020B0604030504040204" pitchFamily="34" charset="0"/>
            </a:endParaRPr>
          </a:p>
        </p:txBody>
      </p:sp>
      <p:sp>
        <p:nvSpPr>
          <p:cNvPr id="30" name="Заголовок 1"/>
          <p:cNvSpPr txBox="1">
            <a:spLocks/>
          </p:cNvSpPr>
          <p:nvPr/>
        </p:nvSpPr>
        <p:spPr bwMode="auto">
          <a:xfrm>
            <a:off x="6804025" y="239713"/>
            <a:ext cx="2268538" cy="755650"/>
          </a:xfrm>
          <a:prstGeom prst="rect">
            <a:avLst/>
          </a:prstGeom>
          <a:noFill/>
          <a:ln w="9525">
            <a:noFill/>
            <a:miter lim="800000"/>
            <a:headEnd/>
            <a:tailEnd/>
          </a:ln>
        </p:spPr>
        <p:txBody>
          <a:bodyPr lIns="80147" tIns="40074" rIns="80147" bIns="40074" anchor="ctr"/>
          <a:lstStyle/>
          <a:p>
            <a:pPr defTabSz="914400">
              <a:lnSpc>
                <a:spcPct val="80000"/>
              </a:lnSpc>
            </a:pPr>
            <a:r>
              <a:rPr lang="uk-UA" sz="1000" b="1">
                <a:solidFill>
                  <a:schemeClr val="bg1"/>
                </a:solidFill>
                <a:latin typeface="Tahoma" pitchFamily="34" charset="0"/>
                <a:cs typeface="Tahoma" pitchFamily="34" charset="0"/>
              </a:rPr>
              <a:t>Регіональний центр з надання</a:t>
            </a:r>
          </a:p>
          <a:p>
            <a:pPr defTabSz="914400">
              <a:lnSpc>
                <a:spcPct val="80000"/>
              </a:lnSpc>
            </a:pPr>
            <a:r>
              <a:rPr lang="uk-UA" sz="1000" b="1">
                <a:solidFill>
                  <a:schemeClr val="bg1"/>
                </a:solidFill>
                <a:latin typeface="Tahoma" pitchFamily="34" charset="0"/>
                <a:cs typeface="Tahoma" pitchFamily="34" charset="0"/>
              </a:rPr>
              <a:t>безоплатної вторинної</a:t>
            </a:r>
            <a:br>
              <a:rPr lang="uk-UA" sz="1000" b="1">
                <a:solidFill>
                  <a:schemeClr val="bg1"/>
                </a:solidFill>
                <a:latin typeface="Tahoma" pitchFamily="34" charset="0"/>
                <a:cs typeface="Tahoma" pitchFamily="34" charset="0"/>
              </a:rPr>
            </a:br>
            <a:r>
              <a:rPr lang="uk-UA" sz="1000" b="1">
                <a:solidFill>
                  <a:schemeClr val="bg1"/>
                </a:solidFill>
                <a:latin typeface="Tahoma" pitchFamily="34" charset="0"/>
                <a:cs typeface="Tahoma" pitchFamily="34" charset="0"/>
              </a:rPr>
              <a:t>правової допомоги </a:t>
            </a:r>
          </a:p>
          <a:p>
            <a:pPr defTabSz="914400">
              <a:lnSpc>
                <a:spcPct val="80000"/>
              </a:lnSpc>
            </a:pPr>
            <a:r>
              <a:rPr lang="uk-UA" sz="1000" b="1">
                <a:solidFill>
                  <a:schemeClr val="bg1"/>
                </a:solidFill>
                <a:latin typeface="Tahoma" pitchFamily="34" charset="0"/>
                <a:cs typeface="Tahoma" pitchFamily="34" charset="0"/>
              </a:rPr>
              <a:t>у Херсонській області</a:t>
            </a:r>
          </a:p>
        </p:txBody>
      </p:sp>
      <p:pic>
        <p:nvPicPr>
          <p:cNvPr id="22533" name="Рисунок 5"/>
          <p:cNvPicPr>
            <a:picLocks noChangeAspect="1" noChangeArrowheads="1"/>
          </p:cNvPicPr>
          <p:nvPr/>
        </p:nvPicPr>
        <p:blipFill>
          <a:blip r:embed="rId2"/>
          <a:srcRect/>
          <a:stretch>
            <a:fillRect/>
          </a:stretch>
        </p:blipFill>
        <p:spPr bwMode="auto">
          <a:xfrm>
            <a:off x="5727700" y="260350"/>
            <a:ext cx="1004888" cy="708025"/>
          </a:xfrm>
          <a:prstGeom prst="rect">
            <a:avLst/>
          </a:prstGeom>
          <a:noFill/>
          <a:ln w="9525">
            <a:noFill/>
            <a:miter lim="800000"/>
            <a:headEnd/>
            <a:tailEnd/>
          </a:ln>
        </p:spPr>
      </p:pic>
      <p:sp>
        <p:nvSpPr>
          <p:cNvPr id="4" name="Прямокутник 3"/>
          <p:cNvSpPr/>
          <p:nvPr/>
        </p:nvSpPr>
        <p:spPr>
          <a:xfrm>
            <a:off x="179388" y="107950"/>
            <a:ext cx="215900" cy="1079500"/>
          </a:xfrm>
          <a:prstGeom prst="rect">
            <a:avLst/>
          </a:prstGeom>
          <a:solidFill>
            <a:schemeClr val="bg1"/>
          </a:solidFill>
          <a:ln>
            <a:solidFill>
              <a:schemeClr val="bg1"/>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39" fontAlgn="auto">
              <a:spcBef>
                <a:spcPts val="0"/>
              </a:spcBef>
              <a:spcAft>
                <a:spcPts val="0"/>
              </a:spcAft>
              <a:defRPr/>
            </a:pPr>
            <a:endParaRPr lang="uk-UA"/>
          </a:p>
        </p:txBody>
      </p:sp>
      <p:sp>
        <p:nvSpPr>
          <p:cNvPr id="5" name="Овал 4"/>
          <p:cNvSpPr/>
          <p:nvPr/>
        </p:nvSpPr>
        <p:spPr>
          <a:xfrm>
            <a:off x="179512" y="2420888"/>
            <a:ext cx="288032" cy="288032"/>
          </a:xfrm>
          <a:prstGeom prst="ellipse">
            <a:avLst/>
          </a:prstGeom>
          <a:solidFill>
            <a:schemeClr val="tx1">
              <a:lumMod val="85000"/>
              <a:lumOff val="15000"/>
            </a:schemeClr>
          </a:solidFill>
          <a:ln>
            <a:solidFill>
              <a:schemeClr val="bg1">
                <a:lumMod val="65000"/>
              </a:schemeClr>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39" fontAlgn="auto">
              <a:spcBef>
                <a:spcPts val="0"/>
              </a:spcBef>
              <a:spcAft>
                <a:spcPts val="0"/>
              </a:spcAft>
              <a:defRPr/>
            </a:pPr>
            <a:endParaRPr lang="uk-UA"/>
          </a:p>
        </p:txBody>
      </p:sp>
      <p:sp>
        <p:nvSpPr>
          <p:cNvPr id="10" name="Овал 9"/>
          <p:cNvSpPr/>
          <p:nvPr/>
        </p:nvSpPr>
        <p:spPr>
          <a:xfrm>
            <a:off x="187896" y="4077072"/>
            <a:ext cx="288032" cy="288032"/>
          </a:xfrm>
          <a:prstGeom prst="ellipse">
            <a:avLst/>
          </a:prstGeom>
          <a:solidFill>
            <a:schemeClr val="tx1">
              <a:lumMod val="85000"/>
              <a:lumOff val="15000"/>
            </a:schemeClr>
          </a:solidFill>
          <a:ln>
            <a:solidFill>
              <a:schemeClr val="bg1">
                <a:lumMod val="75000"/>
              </a:schemeClr>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39" fontAlgn="auto">
              <a:spcBef>
                <a:spcPts val="0"/>
              </a:spcBef>
              <a:spcAft>
                <a:spcPts val="0"/>
              </a:spcAft>
              <a:defRPr/>
            </a:pPr>
            <a:endParaRPr lang="uk-UA"/>
          </a:p>
        </p:txBody>
      </p:sp>
      <p:sp>
        <p:nvSpPr>
          <p:cNvPr id="2" name="Прямокутник 1"/>
          <p:cNvSpPr/>
          <p:nvPr/>
        </p:nvSpPr>
        <p:spPr>
          <a:xfrm>
            <a:off x="574676" y="1187450"/>
            <a:ext cx="8172909" cy="5481910"/>
          </a:xfrm>
          <a:prstGeom prst="rect">
            <a:avLst/>
          </a:prstGeom>
          <a:solidFill>
            <a:schemeClr val="accent3"/>
          </a:solidFill>
          <a:ln>
            <a:solidFill>
              <a:srgbClr val="286E28"/>
            </a:solidFill>
          </a:ln>
        </p:spPr>
        <p:style>
          <a:lnRef idx="2">
            <a:schemeClr val="accent3">
              <a:shade val="50000"/>
            </a:schemeClr>
          </a:lnRef>
          <a:fillRef idx="1">
            <a:schemeClr val="accent3"/>
          </a:fillRef>
          <a:effectRef idx="0">
            <a:schemeClr val="accent3"/>
          </a:effectRef>
          <a:fontRef idx="minor">
            <a:schemeClr val="lt1"/>
          </a:fontRef>
        </p:style>
        <p:txBody>
          <a:bodyPr anchor="ctr"/>
          <a:lstStyle/>
          <a:p>
            <a:pPr algn="ctr" defTabSz="914239" fontAlgn="auto">
              <a:spcBef>
                <a:spcPts val="0"/>
              </a:spcBef>
              <a:spcAft>
                <a:spcPts val="0"/>
              </a:spcAft>
              <a:defRPr/>
            </a:pPr>
            <a:endParaRPr lang="uk-UA" sz="4400" b="1"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algn="ctr" defTabSz="914239" fontAlgn="auto">
              <a:spcBef>
                <a:spcPts val="0"/>
              </a:spcBef>
              <a:spcAft>
                <a:spcPts val="0"/>
              </a:spcAft>
              <a:defRPr/>
            </a:pPr>
            <a:endParaRPr lang="uk-UA" sz="3600" b="1" dirty="0">
              <a:ln>
                <a:solidFill>
                  <a:sysClr val="windowText" lastClr="000000"/>
                </a:solidFill>
              </a:ln>
              <a:solidFill>
                <a:schemeClr val="bg1">
                  <a:lumMod val="95000"/>
                </a:schemeClr>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240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140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140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140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140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140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140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140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140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marL="285750" lvl="0" indent="-285750">
              <a:buFont typeface="Wingdings" panose="05000000000000000000" pitchFamily="2" charset="2"/>
              <a:buChar char="ü"/>
            </a:pPr>
            <a:endParaRPr lang="uk-UA" sz="2000" b="1" dirty="0">
              <a:solidFill>
                <a:schemeClr val="tx1"/>
              </a:solidFill>
            </a:endParaRPr>
          </a:p>
          <a:p>
            <a:pPr marL="285750" lvl="0" indent="-285750">
              <a:buFont typeface="Wingdings" panose="05000000000000000000" pitchFamily="2" charset="2"/>
              <a:buChar char="ü"/>
            </a:pPr>
            <a:r>
              <a:rPr lang="uk-UA" sz="2400" b="1" dirty="0">
                <a:solidFill>
                  <a:schemeClr val="tx1"/>
                </a:solidFill>
              </a:rPr>
              <a:t>За даними Генеральної прокуратури України:</a:t>
            </a:r>
          </a:p>
          <a:p>
            <a:pPr lvl="0" algn="just"/>
            <a:endParaRPr lang="ru-RU" sz="2000" b="1" dirty="0">
              <a:solidFill>
                <a:schemeClr val="tx1"/>
              </a:solidFill>
            </a:endParaRPr>
          </a:p>
          <a:p>
            <a:pPr marL="342900" lvl="0" indent="-342900" algn="just">
              <a:buFont typeface="Arial" panose="020B0604020202020204" pitchFamily="34" charset="0"/>
              <a:buChar char="•"/>
            </a:pPr>
            <a:r>
              <a:rPr lang="ru-RU" sz="2000" b="1" dirty="0">
                <a:solidFill>
                  <a:schemeClr val="tx1"/>
                </a:solidFill>
              </a:rPr>
              <a:t>за майже шість років жертвами торгівлі людьми стали більше </a:t>
            </a:r>
            <a:r>
              <a:rPr lang="ru-RU" sz="2400" b="1" dirty="0">
                <a:solidFill>
                  <a:schemeClr val="tx1"/>
                </a:solidFill>
              </a:rPr>
              <a:t>1000</a:t>
            </a:r>
            <a:r>
              <a:rPr lang="ru-RU" sz="2000" b="1" dirty="0">
                <a:solidFill>
                  <a:schemeClr val="tx1"/>
                </a:solidFill>
              </a:rPr>
              <a:t> громадян України</a:t>
            </a:r>
          </a:p>
          <a:p>
            <a:pPr marL="342900" lvl="0" indent="-342900" algn="just">
              <a:buFont typeface="Arial" panose="020B0604020202020204" pitchFamily="34" charset="0"/>
              <a:buChar char="•"/>
            </a:pPr>
            <a:endParaRPr lang="ru-RU" sz="2000" b="1" dirty="0">
              <a:solidFill>
                <a:schemeClr val="tx1"/>
              </a:solidFill>
            </a:endParaRPr>
          </a:p>
          <a:p>
            <a:pPr marL="342900" lvl="0" indent="-342900" algn="just">
              <a:buFont typeface="Arial" panose="020B0604020202020204" pitchFamily="34" charset="0"/>
              <a:buChar char="•"/>
            </a:pPr>
            <a:r>
              <a:rPr lang="ru-RU" sz="2000" b="1" dirty="0">
                <a:solidFill>
                  <a:schemeClr val="tx1"/>
                </a:solidFill>
              </a:rPr>
              <a:t>до країн призначення потерпілих громадян України від торгівлі людьми належать Російська Федерація, Турецька Республіка, Республіка Польща, Грецька Республіка, Італійська Республіка, Республіка </a:t>
            </a:r>
            <a:r>
              <a:rPr lang="ru-RU" sz="2000" b="1" dirty="0" err="1">
                <a:solidFill>
                  <a:schemeClr val="tx1"/>
                </a:solidFill>
              </a:rPr>
              <a:t>Болгарія</a:t>
            </a:r>
            <a:r>
              <a:rPr lang="ru-RU" sz="2000" b="1" dirty="0">
                <a:solidFill>
                  <a:schemeClr val="tx1"/>
                </a:solidFill>
              </a:rPr>
              <a:t>, Португальська Республіка, Об’єднані </a:t>
            </a:r>
            <a:r>
              <a:rPr lang="ru-RU" sz="2000" b="1" dirty="0" err="1">
                <a:solidFill>
                  <a:schemeClr val="tx1"/>
                </a:solidFill>
              </a:rPr>
              <a:t>Арабські</a:t>
            </a:r>
            <a:r>
              <a:rPr lang="ru-RU" sz="2000" b="1" dirty="0">
                <a:solidFill>
                  <a:schemeClr val="tx1"/>
                </a:solidFill>
              </a:rPr>
              <a:t> </a:t>
            </a:r>
            <a:r>
              <a:rPr lang="ru-RU" sz="2000" b="1" dirty="0" err="1">
                <a:solidFill>
                  <a:schemeClr val="tx1"/>
                </a:solidFill>
              </a:rPr>
              <a:t>Емірати</a:t>
            </a:r>
            <a:r>
              <a:rPr lang="ru-RU" sz="2000" b="1" dirty="0">
                <a:solidFill>
                  <a:schemeClr val="tx1"/>
                </a:solidFill>
              </a:rPr>
              <a:t>»</a:t>
            </a:r>
          </a:p>
          <a:p>
            <a:pPr marL="342900" lvl="0" indent="-342900" algn="just">
              <a:buFont typeface="Arial" panose="020B0604020202020204" pitchFamily="34" charset="0"/>
              <a:buChar char="•"/>
            </a:pPr>
            <a:endParaRPr lang="ru-RU" sz="2000" b="1" dirty="0">
              <a:solidFill>
                <a:schemeClr val="tx1"/>
              </a:solidFill>
            </a:endParaRPr>
          </a:p>
          <a:p>
            <a:pPr marL="342900" lvl="0" indent="-342900" algn="just">
              <a:buFont typeface="Arial" panose="020B0604020202020204" pitchFamily="34" charset="0"/>
              <a:buChar char="•"/>
            </a:pPr>
            <a:r>
              <a:rPr lang="ru-RU" sz="2000" b="1" dirty="0">
                <a:solidFill>
                  <a:schemeClr val="tx1"/>
                </a:solidFill>
              </a:rPr>
              <a:t>останнім часом </a:t>
            </a:r>
            <a:r>
              <a:rPr lang="ru-RU" sz="2000" b="1" dirty="0" err="1">
                <a:solidFill>
                  <a:schemeClr val="tx1"/>
                </a:solidFill>
              </a:rPr>
              <a:t>набирають</a:t>
            </a:r>
            <a:r>
              <a:rPr lang="ru-RU" sz="2000" b="1" dirty="0">
                <a:solidFill>
                  <a:schemeClr val="tx1"/>
                </a:solidFill>
              </a:rPr>
              <a:t> </a:t>
            </a:r>
            <a:r>
              <a:rPr lang="ru-RU" sz="2000" b="1" dirty="0" err="1">
                <a:solidFill>
                  <a:schemeClr val="tx1"/>
                </a:solidFill>
              </a:rPr>
              <a:t>поширення</a:t>
            </a:r>
            <a:r>
              <a:rPr lang="ru-RU" sz="2000" b="1" dirty="0">
                <a:solidFill>
                  <a:schemeClr val="tx1"/>
                </a:solidFill>
              </a:rPr>
              <a:t> такі </a:t>
            </a:r>
            <a:r>
              <a:rPr lang="ru-RU" sz="2000" b="1" dirty="0" err="1">
                <a:solidFill>
                  <a:schemeClr val="tx1"/>
                </a:solidFill>
              </a:rPr>
              <a:t>види</a:t>
            </a:r>
            <a:r>
              <a:rPr lang="ru-RU" sz="2000" b="1" dirty="0">
                <a:solidFill>
                  <a:schemeClr val="tx1"/>
                </a:solidFill>
              </a:rPr>
              <a:t> експлуатації, як </a:t>
            </a:r>
            <a:r>
              <a:rPr lang="ru-RU" sz="2000" b="1" dirty="0" err="1">
                <a:solidFill>
                  <a:schemeClr val="tx1"/>
                </a:solidFill>
              </a:rPr>
              <a:t>втягнення</a:t>
            </a:r>
            <a:r>
              <a:rPr lang="ru-RU" sz="2000" b="1" dirty="0">
                <a:solidFill>
                  <a:schemeClr val="tx1"/>
                </a:solidFill>
              </a:rPr>
              <a:t> у </a:t>
            </a:r>
            <a:r>
              <a:rPr lang="ru-RU" sz="2000" b="1" dirty="0" err="1">
                <a:solidFill>
                  <a:schemeClr val="tx1"/>
                </a:solidFill>
              </a:rPr>
              <a:t>злочинну</a:t>
            </a:r>
            <a:r>
              <a:rPr lang="ru-RU" sz="2000" b="1" dirty="0">
                <a:solidFill>
                  <a:schemeClr val="tx1"/>
                </a:solidFill>
              </a:rPr>
              <a:t> діяльність та </a:t>
            </a:r>
            <a:r>
              <a:rPr lang="ru-RU" sz="2000" b="1" dirty="0" err="1">
                <a:solidFill>
                  <a:schemeClr val="tx1"/>
                </a:solidFill>
              </a:rPr>
              <a:t>примусова</a:t>
            </a:r>
            <a:r>
              <a:rPr lang="ru-RU" sz="2000" b="1" dirty="0">
                <a:solidFill>
                  <a:schemeClr val="tx1"/>
                </a:solidFill>
              </a:rPr>
              <a:t> </a:t>
            </a:r>
            <a:r>
              <a:rPr lang="ru-RU" sz="2000" b="1" dirty="0" err="1">
                <a:solidFill>
                  <a:schemeClr val="tx1"/>
                </a:solidFill>
              </a:rPr>
              <a:t>праця</a:t>
            </a:r>
            <a:r>
              <a:rPr lang="ru-RU" sz="2000" b="1" dirty="0">
                <a:solidFill>
                  <a:schemeClr val="tx1"/>
                </a:solidFill>
              </a:rPr>
              <a:t>. Також мають місце і </a:t>
            </a:r>
            <a:r>
              <a:rPr lang="ru-RU" sz="2000" b="1" dirty="0" err="1">
                <a:solidFill>
                  <a:schemeClr val="tx1"/>
                </a:solidFill>
              </a:rPr>
              <a:t>випадки</a:t>
            </a:r>
            <a:r>
              <a:rPr lang="ru-RU" sz="2000" b="1" dirty="0">
                <a:solidFill>
                  <a:schemeClr val="tx1"/>
                </a:solidFill>
              </a:rPr>
              <a:t> сексуальної експлуатації потерпілих від торгівлі людьми</a:t>
            </a:r>
          </a:p>
          <a:p>
            <a:pPr lvl="0"/>
            <a:endParaRPr lang="ru-RU" dirty="0">
              <a:solidFill>
                <a:schemeClr val="tx1"/>
              </a:solidFill>
            </a:endParaRPr>
          </a:p>
          <a:p>
            <a:pPr marL="285750" lvl="0" indent="-285750">
              <a:buFont typeface="Arial" panose="020B0604020202020204" pitchFamily="34" charset="0"/>
              <a:buChar char="•"/>
            </a:pPr>
            <a:endParaRPr lang="uk-UA" b="1" dirty="0">
              <a:solidFill>
                <a:schemeClr val="tx1"/>
              </a:solidFill>
            </a:endParaRPr>
          </a:p>
          <a:p>
            <a:pPr marL="285750" lvl="0" indent="-285750">
              <a:buFont typeface="Wingdings" panose="05000000000000000000" pitchFamily="2" charset="2"/>
              <a:buChar char="ü"/>
            </a:pPr>
            <a:endParaRPr lang="uk-UA" b="1" dirty="0">
              <a:solidFill>
                <a:schemeClr val="tx1"/>
              </a:solidFill>
            </a:endParaRPr>
          </a:p>
          <a:p>
            <a:pPr marL="285750" lvl="0" indent="-285750">
              <a:buFont typeface="Wingdings" panose="05000000000000000000" pitchFamily="2" charset="2"/>
              <a:buChar char="ü"/>
            </a:pPr>
            <a:endParaRPr lang="ru-RU" b="1" dirty="0">
              <a:solidFill>
                <a:schemeClr val="tx1"/>
              </a:solidFill>
            </a:endParaRPr>
          </a:p>
          <a:p>
            <a:pPr defTabSz="914239" fontAlgn="auto">
              <a:spcBef>
                <a:spcPts val="0"/>
              </a:spcBef>
              <a:spcAft>
                <a:spcPts val="0"/>
              </a:spcAft>
              <a:defRPr/>
            </a:pPr>
            <a:endParaRPr lang="uk-UA" sz="140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240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240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240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240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240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p:txBody>
      </p:sp>
      <p:sp>
        <p:nvSpPr>
          <p:cNvPr id="9" name="Скругленный прямоугольник 8"/>
          <p:cNvSpPr/>
          <p:nvPr/>
        </p:nvSpPr>
        <p:spPr>
          <a:xfrm>
            <a:off x="719302" y="1340768"/>
            <a:ext cx="7883655" cy="504056"/>
          </a:xfrm>
          <a:prstGeom prst="roundRect">
            <a:avLst/>
          </a:prstGeom>
          <a:solidFill>
            <a:srgbClr val="286E28"/>
          </a:solidFill>
          <a:ln>
            <a:solidFill>
              <a:srgbClr val="E6F2E6"/>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uk-UA" sz="2800" dirty="0">
                <a:solidFill>
                  <a:srgbClr val="FFFFFF"/>
                </a:solidFill>
                <a:latin typeface="Tahoma" pitchFamily="34" charset="0"/>
                <a:cs typeface="Tahoma" pitchFamily="34" charset="0"/>
              </a:rPr>
              <a:t>СТАТИСТИКА</a:t>
            </a:r>
            <a:endParaRPr lang="ru-RU" sz="2800" dirty="0">
              <a:solidFill>
                <a:srgbClr val="FFFFFF"/>
              </a:solidFill>
              <a:latin typeface="Tahoma" pitchFamily="34" charset="0"/>
              <a:cs typeface="Tahoma"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30"/>
                                        </p:tgtEl>
                                        <p:attrNameLst>
                                          <p:attrName>style.visibility</p:attrName>
                                        </p:attrNameLst>
                                      </p:cBhvr>
                                      <p:to>
                                        <p:strVal val="visible"/>
                                      </p:to>
                                    </p:set>
                                    <p:animEffect transition="in" filter="fade">
                                      <p:cBhvr>
                                        <p:cTn id="7" dur="500"/>
                                        <p:tgtEl>
                                          <p:spTgt spid="3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Прямокутник 6"/>
          <p:cNvSpPr/>
          <p:nvPr/>
        </p:nvSpPr>
        <p:spPr>
          <a:xfrm>
            <a:off x="0" y="240171"/>
            <a:ext cx="9144000" cy="754661"/>
          </a:xfrm>
          <a:prstGeom prst="rect">
            <a:avLst/>
          </a:prstGeom>
          <a:solidFill>
            <a:srgbClr val="286E28"/>
          </a:solidFill>
          <a:ln>
            <a:solidFill>
              <a:srgbClr val="286E28"/>
            </a:solidFill>
          </a:ln>
          <a:effectLst>
            <a:outerShdw blurRad="50800" dist="63500" dir="5400000" algn="t" rotWithShape="0">
              <a:prstClr val="black">
                <a:alpha val="40000"/>
              </a:prstClr>
            </a:outerShdw>
          </a:effectLst>
          <a:scene3d>
            <a:camera prst="orthographicFront"/>
            <a:lightRig rig="threePt" dir="t"/>
          </a:scene3d>
          <a:sp3d>
            <a:bevelT w="0" h="0"/>
          </a:sp3d>
        </p:spPr>
        <p:style>
          <a:lnRef idx="2">
            <a:schemeClr val="accent1">
              <a:shade val="50000"/>
            </a:schemeClr>
          </a:lnRef>
          <a:fillRef idx="1">
            <a:schemeClr val="accent1"/>
          </a:fillRef>
          <a:effectRef idx="0">
            <a:schemeClr val="accent1"/>
          </a:effectRef>
          <a:fontRef idx="minor">
            <a:schemeClr val="lt1"/>
          </a:fontRef>
        </p:style>
        <p:txBody>
          <a:bodyPr lIns="80147" tIns="40074" rIns="80147" bIns="40074" anchor="ctr"/>
          <a:lstStyle/>
          <a:p>
            <a:pPr algn="ctr" defTabSz="914239" fontAlgn="auto">
              <a:spcBef>
                <a:spcPts val="0"/>
              </a:spcBef>
              <a:spcAft>
                <a:spcPts val="0"/>
              </a:spcAft>
              <a:defRPr/>
            </a:pPr>
            <a:endParaRPr lang="uk-UA" b="1" dirty="0">
              <a:solidFill>
                <a:schemeClr val="bg1"/>
              </a:solidFill>
              <a:latin typeface="Tahoma" panose="020B0604030504040204" pitchFamily="34" charset="0"/>
              <a:ea typeface="Tahoma" panose="020B0604030504040204" pitchFamily="34" charset="0"/>
              <a:cs typeface="Tahoma" panose="020B0604030504040204" pitchFamily="34" charset="0"/>
            </a:endParaRPr>
          </a:p>
        </p:txBody>
      </p:sp>
      <p:sp>
        <p:nvSpPr>
          <p:cNvPr id="30" name="Заголовок 1"/>
          <p:cNvSpPr txBox="1">
            <a:spLocks/>
          </p:cNvSpPr>
          <p:nvPr/>
        </p:nvSpPr>
        <p:spPr bwMode="auto">
          <a:xfrm>
            <a:off x="6804025" y="239713"/>
            <a:ext cx="2268538" cy="755650"/>
          </a:xfrm>
          <a:prstGeom prst="rect">
            <a:avLst/>
          </a:prstGeom>
          <a:noFill/>
          <a:ln w="9525">
            <a:noFill/>
            <a:miter lim="800000"/>
            <a:headEnd/>
            <a:tailEnd/>
          </a:ln>
        </p:spPr>
        <p:txBody>
          <a:bodyPr lIns="80147" tIns="40074" rIns="80147" bIns="40074" anchor="ctr"/>
          <a:lstStyle/>
          <a:p>
            <a:pPr defTabSz="914400">
              <a:lnSpc>
                <a:spcPct val="80000"/>
              </a:lnSpc>
            </a:pPr>
            <a:r>
              <a:rPr lang="uk-UA" sz="1000" b="1">
                <a:solidFill>
                  <a:schemeClr val="bg1"/>
                </a:solidFill>
                <a:latin typeface="Tahoma" pitchFamily="34" charset="0"/>
                <a:cs typeface="Tahoma" pitchFamily="34" charset="0"/>
              </a:rPr>
              <a:t>Регіональний центр з надання</a:t>
            </a:r>
          </a:p>
          <a:p>
            <a:pPr defTabSz="914400">
              <a:lnSpc>
                <a:spcPct val="80000"/>
              </a:lnSpc>
            </a:pPr>
            <a:r>
              <a:rPr lang="uk-UA" sz="1000" b="1">
                <a:solidFill>
                  <a:schemeClr val="bg1"/>
                </a:solidFill>
                <a:latin typeface="Tahoma" pitchFamily="34" charset="0"/>
                <a:cs typeface="Tahoma" pitchFamily="34" charset="0"/>
              </a:rPr>
              <a:t>безоплатної вторинної</a:t>
            </a:r>
            <a:br>
              <a:rPr lang="uk-UA" sz="1000" b="1">
                <a:solidFill>
                  <a:schemeClr val="bg1"/>
                </a:solidFill>
                <a:latin typeface="Tahoma" pitchFamily="34" charset="0"/>
                <a:cs typeface="Tahoma" pitchFamily="34" charset="0"/>
              </a:rPr>
            </a:br>
            <a:r>
              <a:rPr lang="uk-UA" sz="1000" b="1">
                <a:solidFill>
                  <a:schemeClr val="bg1"/>
                </a:solidFill>
                <a:latin typeface="Tahoma" pitchFamily="34" charset="0"/>
                <a:cs typeface="Tahoma" pitchFamily="34" charset="0"/>
              </a:rPr>
              <a:t>правової допомоги </a:t>
            </a:r>
          </a:p>
          <a:p>
            <a:pPr defTabSz="914400">
              <a:lnSpc>
                <a:spcPct val="80000"/>
              </a:lnSpc>
            </a:pPr>
            <a:r>
              <a:rPr lang="uk-UA" sz="1000" b="1">
                <a:solidFill>
                  <a:schemeClr val="bg1"/>
                </a:solidFill>
                <a:latin typeface="Tahoma" pitchFamily="34" charset="0"/>
                <a:cs typeface="Tahoma" pitchFamily="34" charset="0"/>
              </a:rPr>
              <a:t>у Херсонській області</a:t>
            </a:r>
          </a:p>
        </p:txBody>
      </p:sp>
      <p:pic>
        <p:nvPicPr>
          <p:cNvPr id="22533" name="Рисунок 5"/>
          <p:cNvPicPr>
            <a:picLocks noChangeAspect="1" noChangeArrowheads="1"/>
          </p:cNvPicPr>
          <p:nvPr/>
        </p:nvPicPr>
        <p:blipFill>
          <a:blip r:embed="rId2"/>
          <a:srcRect/>
          <a:stretch>
            <a:fillRect/>
          </a:stretch>
        </p:blipFill>
        <p:spPr bwMode="auto">
          <a:xfrm>
            <a:off x="5727700" y="260350"/>
            <a:ext cx="1004888" cy="708025"/>
          </a:xfrm>
          <a:prstGeom prst="rect">
            <a:avLst/>
          </a:prstGeom>
          <a:noFill/>
          <a:ln w="9525">
            <a:noFill/>
            <a:miter lim="800000"/>
            <a:headEnd/>
            <a:tailEnd/>
          </a:ln>
        </p:spPr>
      </p:pic>
      <p:sp>
        <p:nvSpPr>
          <p:cNvPr id="4" name="Прямокутник 3"/>
          <p:cNvSpPr/>
          <p:nvPr/>
        </p:nvSpPr>
        <p:spPr>
          <a:xfrm>
            <a:off x="179388" y="107950"/>
            <a:ext cx="215900" cy="1079500"/>
          </a:xfrm>
          <a:prstGeom prst="rect">
            <a:avLst/>
          </a:prstGeom>
          <a:solidFill>
            <a:schemeClr val="bg1"/>
          </a:solidFill>
          <a:ln>
            <a:solidFill>
              <a:schemeClr val="bg1"/>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39" fontAlgn="auto">
              <a:spcBef>
                <a:spcPts val="0"/>
              </a:spcBef>
              <a:spcAft>
                <a:spcPts val="0"/>
              </a:spcAft>
              <a:defRPr/>
            </a:pPr>
            <a:endParaRPr lang="uk-UA"/>
          </a:p>
        </p:txBody>
      </p:sp>
      <p:sp>
        <p:nvSpPr>
          <p:cNvPr id="5" name="Овал 4"/>
          <p:cNvSpPr/>
          <p:nvPr/>
        </p:nvSpPr>
        <p:spPr>
          <a:xfrm>
            <a:off x="179512" y="2420888"/>
            <a:ext cx="288032" cy="288032"/>
          </a:xfrm>
          <a:prstGeom prst="ellipse">
            <a:avLst/>
          </a:prstGeom>
          <a:solidFill>
            <a:schemeClr val="tx1">
              <a:lumMod val="85000"/>
              <a:lumOff val="15000"/>
            </a:schemeClr>
          </a:solidFill>
          <a:ln>
            <a:solidFill>
              <a:schemeClr val="bg1">
                <a:lumMod val="65000"/>
              </a:schemeClr>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39" fontAlgn="auto">
              <a:spcBef>
                <a:spcPts val="0"/>
              </a:spcBef>
              <a:spcAft>
                <a:spcPts val="0"/>
              </a:spcAft>
              <a:defRPr/>
            </a:pPr>
            <a:endParaRPr lang="uk-UA"/>
          </a:p>
        </p:txBody>
      </p:sp>
      <p:sp>
        <p:nvSpPr>
          <p:cNvPr id="10" name="Овал 9"/>
          <p:cNvSpPr/>
          <p:nvPr/>
        </p:nvSpPr>
        <p:spPr>
          <a:xfrm>
            <a:off x="187896" y="4077072"/>
            <a:ext cx="288032" cy="288032"/>
          </a:xfrm>
          <a:prstGeom prst="ellipse">
            <a:avLst/>
          </a:prstGeom>
          <a:solidFill>
            <a:schemeClr val="tx1">
              <a:lumMod val="85000"/>
              <a:lumOff val="15000"/>
            </a:schemeClr>
          </a:solidFill>
          <a:ln>
            <a:solidFill>
              <a:schemeClr val="bg1">
                <a:lumMod val="75000"/>
              </a:schemeClr>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39" fontAlgn="auto">
              <a:spcBef>
                <a:spcPts val="0"/>
              </a:spcBef>
              <a:spcAft>
                <a:spcPts val="0"/>
              </a:spcAft>
              <a:defRPr/>
            </a:pPr>
            <a:endParaRPr lang="uk-UA"/>
          </a:p>
        </p:txBody>
      </p:sp>
      <p:sp>
        <p:nvSpPr>
          <p:cNvPr id="2" name="Прямокутник 1"/>
          <p:cNvSpPr/>
          <p:nvPr/>
        </p:nvSpPr>
        <p:spPr>
          <a:xfrm>
            <a:off x="683568" y="1336117"/>
            <a:ext cx="8172909" cy="5481910"/>
          </a:xfrm>
          <a:prstGeom prst="rect">
            <a:avLst/>
          </a:prstGeom>
          <a:solidFill>
            <a:schemeClr val="accent3"/>
          </a:solidFill>
          <a:ln>
            <a:solidFill>
              <a:srgbClr val="286E28"/>
            </a:solidFill>
          </a:ln>
        </p:spPr>
        <p:style>
          <a:lnRef idx="2">
            <a:schemeClr val="accent3">
              <a:shade val="50000"/>
            </a:schemeClr>
          </a:lnRef>
          <a:fillRef idx="1">
            <a:schemeClr val="accent3"/>
          </a:fillRef>
          <a:effectRef idx="0">
            <a:schemeClr val="accent3"/>
          </a:effectRef>
          <a:fontRef idx="minor">
            <a:schemeClr val="lt1"/>
          </a:fontRef>
        </p:style>
        <p:txBody>
          <a:bodyPr anchor="ctr"/>
          <a:lstStyle/>
          <a:p>
            <a:pPr algn="ctr" defTabSz="914239" fontAlgn="auto">
              <a:spcBef>
                <a:spcPts val="0"/>
              </a:spcBef>
              <a:spcAft>
                <a:spcPts val="0"/>
              </a:spcAft>
              <a:defRPr/>
            </a:pPr>
            <a:endParaRPr lang="uk-UA" sz="4400" b="1"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algn="ctr" defTabSz="914239" fontAlgn="auto">
              <a:spcBef>
                <a:spcPts val="0"/>
              </a:spcBef>
              <a:spcAft>
                <a:spcPts val="0"/>
              </a:spcAft>
              <a:defRPr/>
            </a:pPr>
            <a:endParaRPr lang="uk-UA" sz="3600" b="1" dirty="0">
              <a:ln>
                <a:solidFill>
                  <a:sysClr val="windowText" lastClr="000000"/>
                </a:solidFill>
              </a:ln>
              <a:solidFill>
                <a:schemeClr val="bg1">
                  <a:lumMod val="95000"/>
                </a:schemeClr>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240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140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140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140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140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140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140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140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140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140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lvl="0"/>
            <a:endParaRPr lang="uk-UA" dirty="0"/>
          </a:p>
          <a:p>
            <a:pPr lvl="0"/>
            <a:endParaRPr lang="uk-UA" dirty="0"/>
          </a:p>
          <a:p>
            <a:pPr lvl="0"/>
            <a:endParaRPr lang="uk-UA" dirty="0"/>
          </a:p>
          <a:p>
            <a:pPr lvl="0"/>
            <a:endParaRPr lang="ru-RU" dirty="0">
              <a:solidFill>
                <a:schemeClr val="tx1"/>
              </a:solidFill>
            </a:endParaRPr>
          </a:p>
          <a:p>
            <a:pPr marL="285750" lvl="0" indent="-285750">
              <a:buFont typeface="Arial" panose="020B0604020202020204" pitchFamily="34" charset="0"/>
              <a:buChar char="•"/>
            </a:pPr>
            <a:r>
              <a:rPr lang="ru-RU" sz="2000" b="1" dirty="0">
                <a:solidFill>
                  <a:schemeClr val="tx1"/>
                </a:solidFill>
              </a:rPr>
              <a:t>за шість років жертвами торгівлі людьми стали </a:t>
            </a:r>
            <a:r>
              <a:rPr lang="ru-RU" sz="2400" b="1" dirty="0">
                <a:solidFill>
                  <a:schemeClr val="tx1"/>
                </a:solidFill>
              </a:rPr>
              <a:t>1065</a:t>
            </a:r>
            <a:r>
              <a:rPr lang="ru-RU" sz="2000" b="1" dirty="0">
                <a:solidFill>
                  <a:schemeClr val="tx1"/>
                </a:solidFill>
              </a:rPr>
              <a:t> громадян України. За цей час було обліковано </a:t>
            </a:r>
            <a:r>
              <a:rPr lang="ru-RU" sz="2400" b="1" dirty="0">
                <a:solidFill>
                  <a:schemeClr val="tx1"/>
                </a:solidFill>
              </a:rPr>
              <a:t>1238</a:t>
            </a:r>
            <a:r>
              <a:rPr lang="ru-RU" sz="2000" b="1" dirty="0">
                <a:solidFill>
                  <a:schemeClr val="tx1"/>
                </a:solidFill>
              </a:rPr>
              <a:t> кримінальних проваджень за ст. 149 КК України (торгівля людьми). Загалом за цей період було зареєстровано </a:t>
            </a:r>
            <a:r>
              <a:rPr lang="ru-RU" sz="2400" b="1" dirty="0">
                <a:solidFill>
                  <a:schemeClr val="tx1"/>
                </a:solidFill>
              </a:rPr>
              <a:t>1328 </a:t>
            </a:r>
            <a:r>
              <a:rPr lang="ru-RU" sz="2000" b="1" dirty="0">
                <a:solidFill>
                  <a:schemeClr val="tx1"/>
                </a:solidFill>
              </a:rPr>
              <a:t>кримінальних правопорушень, з цієї кількості закрито </a:t>
            </a:r>
            <a:r>
              <a:rPr lang="ru-RU" sz="2400" b="1" dirty="0">
                <a:solidFill>
                  <a:schemeClr val="tx1"/>
                </a:solidFill>
              </a:rPr>
              <a:t>90</a:t>
            </a:r>
            <a:r>
              <a:rPr lang="ru-RU" sz="2000" b="1" dirty="0">
                <a:solidFill>
                  <a:schemeClr val="tx1"/>
                </a:solidFill>
              </a:rPr>
              <a:t> проваджень</a:t>
            </a:r>
            <a:br>
              <a:rPr lang="ru-RU" sz="2000" b="1" dirty="0">
                <a:solidFill>
                  <a:schemeClr val="tx1"/>
                </a:solidFill>
              </a:rPr>
            </a:br>
            <a:endParaRPr lang="ru-RU" sz="2000" b="1" dirty="0">
              <a:solidFill>
                <a:schemeClr val="tx1"/>
              </a:solidFill>
            </a:endParaRPr>
          </a:p>
          <a:p>
            <a:pPr marL="285750" lvl="0" indent="-285750">
              <a:buFont typeface="Arial" panose="020B0604020202020204" pitchFamily="34" charset="0"/>
              <a:buChar char="•"/>
            </a:pPr>
            <a:r>
              <a:rPr lang="ru-RU" sz="2000" b="1" dirty="0">
                <a:solidFill>
                  <a:schemeClr val="tx1"/>
                </a:solidFill>
              </a:rPr>
              <a:t>починаючи з 2017 року кількість жертв торгівлі людьми почала збільшуватися. У 2017 жертвами торгівлі людьми стало </a:t>
            </a:r>
            <a:r>
              <a:rPr lang="ru-RU" sz="2400" b="1" dirty="0">
                <a:solidFill>
                  <a:schemeClr val="tx1"/>
                </a:solidFill>
              </a:rPr>
              <a:t>309 </a:t>
            </a:r>
            <a:r>
              <a:rPr lang="ru-RU" sz="2000" b="1" dirty="0">
                <a:solidFill>
                  <a:schemeClr val="tx1"/>
                </a:solidFill>
              </a:rPr>
              <a:t>громадян України, у 2018 – </a:t>
            </a:r>
            <a:r>
              <a:rPr lang="ru-RU" sz="2400" b="1" dirty="0">
                <a:solidFill>
                  <a:schemeClr val="tx1"/>
                </a:solidFill>
              </a:rPr>
              <a:t>231</a:t>
            </a:r>
            <a:r>
              <a:rPr lang="ru-RU" sz="2000" b="1" dirty="0">
                <a:solidFill>
                  <a:schemeClr val="tx1"/>
                </a:solidFill>
              </a:rPr>
              <a:t>, за січень – вересень 2019 – </a:t>
            </a:r>
            <a:r>
              <a:rPr lang="ru-RU" sz="2400" b="1" dirty="0">
                <a:solidFill>
                  <a:schemeClr val="tx1"/>
                </a:solidFill>
              </a:rPr>
              <a:t>228</a:t>
            </a:r>
            <a:r>
              <a:rPr lang="ru-RU" sz="2000" b="1" dirty="0">
                <a:solidFill>
                  <a:schemeClr val="tx1"/>
                </a:solidFill>
              </a:rPr>
              <a:t>. Найменше жертв торгівлі людьми було у 2016 – </a:t>
            </a:r>
            <a:r>
              <a:rPr lang="ru-RU" sz="2400" b="1" dirty="0">
                <a:solidFill>
                  <a:schemeClr val="tx1"/>
                </a:solidFill>
              </a:rPr>
              <a:t>86</a:t>
            </a:r>
            <a:r>
              <a:rPr lang="ru-RU" sz="2000" b="1" dirty="0">
                <a:solidFill>
                  <a:schemeClr val="tx1"/>
                </a:solidFill>
              </a:rPr>
              <a:t>, у 2014 – </a:t>
            </a:r>
            <a:r>
              <a:rPr lang="ru-RU" sz="2400" b="1" dirty="0">
                <a:solidFill>
                  <a:schemeClr val="tx1"/>
                </a:solidFill>
              </a:rPr>
              <a:t>98</a:t>
            </a:r>
            <a:r>
              <a:rPr lang="ru-RU" sz="2000" b="1" dirty="0">
                <a:solidFill>
                  <a:schemeClr val="tx1"/>
                </a:solidFill>
              </a:rPr>
              <a:t> та 2015 – </a:t>
            </a:r>
            <a:r>
              <a:rPr lang="ru-RU" sz="2400" b="1" dirty="0">
                <a:solidFill>
                  <a:schemeClr val="tx1"/>
                </a:solidFill>
              </a:rPr>
              <a:t>113</a:t>
            </a:r>
            <a:r>
              <a:rPr lang="ru-RU" sz="2000" b="1" dirty="0">
                <a:solidFill>
                  <a:schemeClr val="tx1"/>
                </a:solidFill>
              </a:rPr>
              <a:t>.</a:t>
            </a:r>
          </a:p>
          <a:p>
            <a:pPr lvl="0"/>
            <a:endParaRPr lang="uk-UA" dirty="0">
              <a:solidFill>
                <a:schemeClr val="tx1"/>
              </a:solidFill>
            </a:endParaRPr>
          </a:p>
          <a:p>
            <a:pPr lvl="0"/>
            <a:endParaRPr lang="uk-UA" dirty="0">
              <a:solidFill>
                <a:schemeClr val="tx1"/>
              </a:solidFill>
            </a:endParaRPr>
          </a:p>
          <a:p>
            <a:pPr lvl="0"/>
            <a:endParaRPr lang="uk-UA" dirty="0">
              <a:solidFill>
                <a:schemeClr val="tx1"/>
              </a:solidFill>
            </a:endParaRPr>
          </a:p>
          <a:p>
            <a:pPr lvl="0"/>
            <a:endParaRPr lang="uk-UA" dirty="0">
              <a:solidFill>
                <a:schemeClr val="tx1"/>
              </a:solidFill>
            </a:endParaRPr>
          </a:p>
          <a:p>
            <a:pPr lvl="0"/>
            <a:endParaRPr lang="uk-UA" dirty="0">
              <a:solidFill>
                <a:schemeClr val="tx1"/>
              </a:solidFill>
            </a:endParaRPr>
          </a:p>
          <a:p>
            <a:pPr lvl="0"/>
            <a:endParaRPr lang="uk-UA" dirty="0">
              <a:solidFill>
                <a:schemeClr val="tx1"/>
              </a:solidFill>
            </a:endParaRPr>
          </a:p>
          <a:p>
            <a:pPr lvl="0"/>
            <a:endParaRPr lang="uk-UA" dirty="0">
              <a:solidFill>
                <a:schemeClr val="tx1"/>
              </a:solidFill>
            </a:endParaRPr>
          </a:p>
          <a:p>
            <a:pPr lvl="0"/>
            <a:endParaRPr lang="uk-UA" dirty="0">
              <a:solidFill>
                <a:schemeClr val="tx1"/>
              </a:solidFill>
            </a:endParaRPr>
          </a:p>
          <a:p>
            <a:pPr lvl="0"/>
            <a:endParaRPr lang="uk-UA" dirty="0">
              <a:solidFill>
                <a:schemeClr val="tx1"/>
              </a:solidFill>
            </a:endParaRPr>
          </a:p>
          <a:p>
            <a:pPr lvl="0"/>
            <a:endParaRPr lang="uk-UA" dirty="0">
              <a:solidFill>
                <a:schemeClr val="tx1"/>
              </a:solidFill>
            </a:endParaRPr>
          </a:p>
          <a:p>
            <a:pPr lvl="0"/>
            <a:endParaRPr lang="ru-RU" dirty="0">
              <a:solidFill>
                <a:schemeClr val="tx1"/>
              </a:solidFill>
            </a:endParaRPr>
          </a:p>
          <a:p>
            <a:pPr lvl="0"/>
            <a:br>
              <a:rPr lang="ru-RU" dirty="0">
                <a:solidFill>
                  <a:schemeClr val="tx1"/>
                </a:solidFill>
              </a:rPr>
            </a:br>
            <a:endParaRPr lang="ru-RU" dirty="0">
              <a:solidFill>
                <a:schemeClr val="tx1"/>
              </a:solidFill>
            </a:endParaRPr>
          </a:p>
          <a:p>
            <a:pPr marL="285750" lvl="0" indent="-285750">
              <a:buFont typeface="Arial" panose="020B0604020202020204" pitchFamily="34" charset="0"/>
              <a:buChar char="•"/>
            </a:pPr>
            <a:endParaRPr lang="uk-UA" b="1" dirty="0">
              <a:solidFill>
                <a:schemeClr val="tx1"/>
              </a:solidFill>
            </a:endParaRPr>
          </a:p>
          <a:p>
            <a:pPr marL="285750" lvl="0" indent="-285750">
              <a:buFont typeface="Wingdings" panose="05000000000000000000" pitchFamily="2" charset="2"/>
              <a:buChar char="ü"/>
            </a:pPr>
            <a:endParaRPr lang="uk-UA" b="1" dirty="0">
              <a:solidFill>
                <a:schemeClr val="tx1"/>
              </a:solidFill>
            </a:endParaRPr>
          </a:p>
          <a:p>
            <a:pPr marL="285750" lvl="0" indent="-285750">
              <a:buFont typeface="Wingdings" panose="05000000000000000000" pitchFamily="2" charset="2"/>
              <a:buChar char="ü"/>
            </a:pPr>
            <a:endParaRPr lang="ru-RU" b="1" dirty="0">
              <a:solidFill>
                <a:schemeClr val="tx1"/>
              </a:solidFill>
            </a:endParaRPr>
          </a:p>
          <a:p>
            <a:pPr defTabSz="914239" fontAlgn="auto">
              <a:spcBef>
                <a:spcPts val="0"/>
              </a:spcBef>
              <a:spcAft>
                <a:spcPts val="0"/>
              </a:spcAft>
              <a:defRPr/>
            </a:pPr>
            <a:endParaRPr lang="uk-UA" sz="140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240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240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240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240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240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p:txBody>
      </p:sp>
      <p:pic>
        <p:nvPicPr>
          <p:cNvPr id="3" name="Рисунок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788024" y="4869160"/>
            <a:ext cx="3834539" cy="1800200"/>
          </a:xfrm>
          <a:prstGeom prst="rect">
            <a:avLst/>
          </a:prstGeom>
        </p:spPr>
      </p:pic>
    </p:spTree>
    <p:extLst>
      <p:ext uri="{BB962C8B-B14F-4D97-AF65-F5344CB8AC3E}">
        <p14:creationId xmlns:p14="http://schemas.microsoft.com/office/powerpoint/2010/main" val="6512005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30"/>
                                        </p:tgtEl>
                                        <p:attrNameLst>
                                          <p:attrName>style.visibility</p:attrName>
                                        </p:attrNameLst>
                                      </p:cBhvr>
                                      <p:to>
                                        <p:strVal val="visible"/>
                                      </p:to>
                                    </p:set>
                                    <p:animEffect transition="in" filter="fade">
                                      <p:cBhvr>
                                        <p:cTn id="7" dur="500"/>
                                        <p:tgtEl>
                                          <p:spTgt spid="3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Прямокутник 6"/>
          <p:cNvSpPr/>
          <p:nvPr/>
        </p:nvSpPr>
        <p:spPr>
          <a:xfrm>
            <a:off x="0" y="240171"/>
            <a:ext cx="9144000" cy="754661"/>
          </a:xfrm>
          <a:prstGeom prst="rect">
            <a:avLst/>
          </a:prstGeom>
          <a:solidFill>
            <a:srgbClr val="286E28"/>
          </a:solidFill>
          <a:ln>
            <a:solidFill>
              <a:srgbClr val="286E28"/>
            </a:solidFill>
          </a:ln>
          <a:effectLst>
            <a:outerShdw blurRad="50800" dist="63500" dir="5400000" algn="t" rotWithShape="0">
              <a:prstClr val="black">
                <a:alpha val="40000"/>
              </a:prstClr>
            </a:outerShdw>
          </a:effectLst>
          <a:scene3d>
            <a:camera prst="orthographicFront"/>
            <a:lightRig rig="threePt" dir="t"/>
          </a:scene3d>
          <a:sp3d>
            <a:bevelT w="0" h="0"/>
          </a:sp3d>
        </p:spPr>
        <p:style>
          <a:lnRef idx="2">
            <a:schemeClr val="accent1">
              <a:shade val="50000"/>
            </a:schemeClr>
          </a:lnRef>
          <a:fillRef idx="1">
            <a:schemeClr val="accent1"/>
          </a:fillRef>
          <a:effectRef idx="0">
            <a:schemeClr val="accent1"/>
          </a:effectRef>
          <a:fontRef idx="minor">
            <a:schemeClr val="lt1"/>
          </a:fontRef>
        </p:style>
        <p:txBody>
          <a:bodyPr lIns="80147" tIns="40074" rIns="80147" bIns="40074" anchor="ctr"/>
          <a:lstStyle/>
          <a:p>
            <a:pPr algn="ctr" defTabSz="914239" fontAlgn="auto">
              <a:spcBef>
                <a:spcPts val="0"/>
              </a:spcBef>
              <a:spcAft>
                <a:spcPts val="0"/>
              </a:spcAft>
              <a:defRPr/>
            </a:pPr>
            <a:endParaRPr lang="uk-UA" b="1" dirty="0">
              <a:solidFill>
                <a:schemeClr val="bg1"/>
              </a:solidFill>
              <a:latin typeface="Tahoma" panose="020B0604030504040204" pitchFamily="34" charset="0"/>
              <a:ea typeface="Tahoma" panose="020B0604030504040204" pitchFamily="34" charset="0"/>
              <a:cs typeface="Tahoma" panose="020B0604030504040204" pitchFamily="34" charset="0"/>
            </a:endParaRPr>
          </a:p>
        </p:txBody>
      </p:sp>
      <p:sp>
        <p:nvSpPr>
          <p:cNvPr id="30" name="Заголовок 1"/>
          <p:cNvSpPr txBox="1">
            <a:spLocks/>
          </p:cNvSpPr>
          <p:nvPr/>
        </p:nvSpPr>
        <p:spPr bwMode="auto">
          <a:xfrm>
            <a:off x="6804025" y="239713"/>
            <a:ext cx="2268538" cy="755650"/>
          </a:xfrm>
          <a:prstGeom prst="rect">
            <a:avLst/>
          </a:prstGeom>
          <a:noFill/>
          <a:ln w="9525">
            <a:noFill/>
            <a:miter lim="800000"/>
            <a:headEnd/>
            <a:tailEnd/>
          </a:ln>
        </p:spPr>
        <p:txBody>
          <a:bodyPr lIns="80147" tIns="40074" rIns="80147" bIns="40074" anchor="ctr"/>
          <a:lstStyle/>
          <a:p>
            <a:pPr defTabSz="914400">
              <a:lnSpc>
                <a:spcPct val="80000"/>
              </a:lnSpc>
            </a:pPr>
            <a:r>
              <a:rPr lang="uk-UA" sz="1000" b="1">
                <a:solidFill>
                  <a:schemeClr val="bg1"/>
                </a:solidFill>
                <a:latin typeface="Tahoma" pitchFamily="34" charset="0"/>
                <a:cs typeface="Tahoma" pitchFamily="34" charset="0"/>
              </a:rPr>
              <a:t>Регіональний центр з надання</a:t>
            </a:r>
          </a:p>
          <a:p>
            <a:pPr defTabSz="914400">
              <a:lnSpc>
                <a:spcPct val="80000"/>
              </a:lnSpc>
            </a:pPr>
            <a:r>
              <a:rPr lang="uk-UA" sz="1000" b="1">
                <a:solidFill>
                  <a:schemeClr val="bg1"/>
                </a:solidFill>
                <a:latin typeface="Tahoma" pitchFamily="34" charset="0"/>
                <a:cs typeface="Tahoma" pitchFamily="34" charset="0"/>
              </a:rPr>
              <a:t>безоплатної вторинної</a:t>
            </a:r>
            <a:br>
              <a:rPr lang="uk-UA" sz="1000" b="1">
                <a:solidFill>
                  <a:schemeClr val="bg1"/>
                </a:solidFill>
                <a:latin typeface="Tahoma" pitchFamily="34" charset="0"/>
                <a:cs typeface="Tahoma" pitchFamily="34" charset="0"/>
              </a:rPr>
            </a:br>
            <a:r>
              <a:rPr lang="uk-UA" sz="1000" b="1">
                <a:solidFill>
                  <a:schemeClr val="bg1"/>
                </a:solidFill>
                <a:latin typeface="Tahoma" pitchFamily="34" charset="0"/>
                <a:cs typeface="Tahoma" pitchFamily="34" charset="0"/>
              </a:rPr>
              <a:t>правової допомоги </a:t>
            </a:r>
          </a:p>
          <a:p>
            <a:pPr defTabSz="914400">
              <a:lnSpc>
                <a:spcPct val="80000"/>
              </a:lnSpc>
            </a:pPr>
            <a:r>
              <a:rPr lang="uk-UA" sz="1000" b="1">
                <a:solidFill>
                  <a:schemeClr val="bg1"/>
                </a:solidFill>
                <a:latin typeface="Tahoma" pitchFamily="34" charset="0"/>
                <a:cs typeface="Tahoma" pitchFamily="34" charset="0"/>
              </a:rPr>
              <a:t>у Херсонській області</a:t>
            </a:r>
          </a:p>
        </p:txBody>
      </p:sp>
      <p:pic>
        <p:nvPicPr>
          <p:cNvPr id="22533" name="Рисунок 5"/>
          <p:cNvPicPr>
            <a:picLocks noChangeAspect="1" noChangeArrowheads="1"/>
          </p:cNvPicPr>
          <p:nvPr/>
        </p:nvPicPr>
        <p:blipFill>
          <a:blip r:embed="rId2"/>
          <a:srcRect/>
          <a:stretch>
            <a:fillRect/>
          </a:stretch>
        </p:blipFill>
        <p:spPr bwMode="auto">
          <a:xfrm>
            <a:off x="5727700" y="260350"/>
            <a:ext cx="1004888" cy="708025"/>
          </a:xfrm>
          <a:prstGeom prst="rect">
            <a:avLst/>
          </a:prstGeom>
          <a:noFill/>
          <a:ln w="9525">
            <a:noFill/>
            <a:miter lim="800000"/>
            <a:headEnd/>
            <a:tailEnd/>
          </a:ln>
        </p:spPr>
      </p:pic>
      <p:sp>
        <p:nvSpPr>
          <p:cNvPr id="4" name="Прямокутник 3"/>
          <p:cNvSpPr/>
          <p:nvPr/>
        </p:nvSpPr>
        <p:spPr>
          <a:xfrm>
            <a:off x="179388" y="107950"/>
            <a:ext cx="215900" cy="1079500"/>
          </a:xfrm>
          <a:prstGeom prst="rect">
            <a:avLst/>
          </a:prstGeom>
          <a:solidFill>
            <a:schemeClr val="bg1"/>
          </a:solidFill>
          <a:ln>
            <a:solidFill>
              <a:schemeClr val="bg1"/>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39" fontAlgn="auto">
              <a:spcBef>
                <a:spcPts val="0"/>
              </a:spcBef>
              <a:spcAft>
                <a:spcPts val="0"/>
              </a:spcAft>
              <a:defRPr/>
            </a:pPr>
            <a:endParaRPr lang="uk-UA"/>
          </a:p>
        </p:txBody>
      </p:sp>
      <p:sp>
        <p:nvSpPr>
          <p:cNvPr id="5" name="Овал 4"/>
          <p:cNvSpPr/>
          <p:nvPr/>
        </p:nvSpPr>
        <p:spPr>
          <a:xfrm>
            <a:off x="179512" y="2420888"/>
            <a:ext cx="288032" cy="288032"/>
          </a:xfrm>
          <a:prstGeom prst="ellipse">
            <a:avLst/>
          </a:prstGeom>
          <a:solidFill>
            <a:schemeClr val="tx1">
              <a:lumMod val="85000"/>
              <a:lumOff val="15000"/>
            </a:schemeClr>
          </a:solidFill>
          <a:ln>
            <a:solidFill>
              <a:schemeClr val="bg1">
                <a:lumMod val="65000"/>
              </a:schemeClr>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39" fontAlgn="auto">
              <a:spcBef>
                <a:spcPts val="0"/>
              </a:spcBef>
              <a:spcAft>
                <a:spcPts val="0"/>
              </a:spcAft>
              <a:defRPr/>
            </a:pPr>
            <a:endParaRPr lang="uk-UA"/>
          </a:p>
        </p:txBody>
      </p:sp>
      <p:sp>
        <p:nvSpPr>
          <p:cNvPr id="10" name="Овал 9"/>
          <p:cNvSpPr/>
          <p:nvPr/>
        </p:nvSpPr>
        <p:spPr>
          <a:xfrm>
            <a:off x="187896" y="4077072"/>
            <a:ext cx="288032" cy="288032"/>
          </a:xfrm>
          <a:prstGeom prst="ellipse">
            <a:avLst/>
          </a:prstGeom>
          <a:solidFill>
            <a:schemeClr val="tx1">
              <a:lumMod val="85000"/>
              <a:lumOff val="15000"/>
            </a:schemeClr>
          </a:solidFill>
          <a:ln>
            <a:solidFill>
              <a:schemeClr val="bg1">
                <a:lumMod val="75000"/>
              </a:schemeClr>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39" fontAlgn="auto">
              <a:spcBef>
                <a:spcPts val="0"/>
              </a:spcBef>
              <a:spcAft>
                <a:spcPts val="0"/>
              </a:spcAft>
              <a:defRPr/>
            </a:pPr>
            <a:endParaRPr lang="uk-UA"/>
          </a:p>
        </p:txBody>
      </p:sp>
      <p:sp>
        <p:nvSpPr>
          <p:cNvPr id="2" name="Прямокутник 1"/>
          <p:cNvSpPr/>
          <p:nvPr/>
        </p:nvSpPr>
        <p:spPr>
          <a:xfrm>
            <a:off x="574676" y="1187450"/>
            <a:ext cx="8172909" cy="5481910"/>
          </a:xfrm>
          <a:prstGeom prst="rect">
            <a:avLst/>
          </a:prstGeom>
          <a:solidFill>
            <a:schemeClr val="accent3"/>
          </a:solidFill>
          <a:ln>
            <a:solidFill>
              <a:srgbClr val="286E28"/>
            </a:solidFill>
          </a:ln>
        </p:spPr>
        <p:style>
          <a:lnRef idx="2">
            <a:schemeClr val="accent3">
              <a:shade val="50000"/>
            </a:schemeClr>
          </a:lnRef>
          <a:fillRef idx="1">
            <a:schemeClr val="accent3"/>
          </a:fillRef>
          <a:effectRef idx="0">
            <a:schemeClr val="accent3"/>
          </a:effectRef>
          <a:fontRef idx="minor">
            <a:schemeClr val="lt1"/>
          </a:fontRef>
        </p:style>
        <p:txBody>
          <a:bodyPr anchor="ctr"/>
          <a:lstStyle/>
          <a:p>
            <a:pPr algn="ctr" defTabSz="914239" fontAlgn="auto">
              <a:spcBef>
                <a:spcPts val="0"/>
              </a:spcBef>
              <a:spcAft>
                <a:spcPts val="0"/>
              </a:spcAft>
              <a:defRPr/>
            </a:pPr>
            <a:endParaRPr lang="uk-UA" sz="4400" b="1"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algn="ctr" defTabSz="914239" fontAlgn="auto">
              <a:spcBef>
                <a:spcPts val="0"/>
              </a:spcBef>
              <a:spcAft>
                <a:spcPts val="0"/>
              </a:spcAft>
              <a:defRPr/>
            </a:pPr>
            <a:endParaRPr lang="uk-UA" sz="3600" b="1" dirty="0">
              <a:ln>
                <a:solidFill>
                  <a:sysClr val="windowText" lastClr="000000"/>
                </a:solidFill>
              </a:ln>
              <a:solidFill>
                <a:schemeClr val="bg1">
                  <a:lumMod val="95000"/>
                </a:schemeClr>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240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140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140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140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algn="ctr"/>
            <a:endParaRPr lang="uk-UA" sz="2400" b="1" dirty="0">
              <a:solidFill>
                <a:srgbClr val="286E28"/>
              </a:solidFill>
              <a:effectLst>
                <a:outerShdw blurRad="38100" dist="38100" dir="2700000" algn="tl">
                  <a:srgbClr val="000000">
                    <a:alpha val="43137"/>
                  </a:srgbClr>
                </a:outerShdw>
              </a:effectLst>
            </a:endParaRPr>
          </a:p>
          <a:p>
            <a:pPr algn="ctr"/>
            <a:r>
              <a:rPr lang="uk-UA" sz="2400" b="1" dirty="0">
                <a:solidFill>
                  <a:srgbClr val="286E28"/>
                </a:solidFill>
                <a:effectLst>
                  <a:outerShdw blurRad="38100" dist="38100" dir="2700000" algn="tl">
                    <a:srgbClr val="000000">
                      <a:alpha val="43137"/>
                    </a:srgbClr>
                  </a:outerShdw>
                </a:effectLst>
              </a:rPr>
              <a:t>ЯК ПРАВИЛЬНО ОБРАТИ ФІРМУ-ПОСЕРЕДНИКА З ПРАЦЕВЛАШТУВАННЯ ЗА КОРДОНОМ</a:t>
            </a:r>
          </a:p>
          <a:p>
            <a:pPr algn="ctr"/>
            <a:endParaRPr lang="ru-RU" sz="2400" b="1" dirty="0">
              <a:solidFill>
                <a:srgbClr val="286E28"/>
              </a:solidFill>
              <a:effectLst>
                <a:outerShdw blurRad="38100" dist="38100" dir="2700000" algn="tl">
                  <a:srgbClr val="000000">
                    <a:alpha val="43137"/>
                  </a:srgbClr>
                </a:outerShdw>
              </a:effectLst>
            </a:endParaRPr>
          </a:p>
          <a:p>
            <a:pPr algn="just"/>
            <a:r>
              <a:rPr lang="ru-RU" b="1" dirty="0">
                <a:effectLst>
                  <a:outerShdw blurRad="38100" dist="38100" dir="2700000" algn="tl">
                    <a:srgbClr val="000000">
                      <a:alpha val="43137"/>
                    </a:srgbClr>
                  </a:outerShdw>
                </a:effectLst>
              </a:rPr>
              <a:t> </a:t>
            </a:r>
            <a:r>
              <a:rPr lang="ru-RU" b="1" dirty="0">
                <a:solidFill>
                  <a:srgbClr val="286E28"/>
                </a:solidFill>
              </a:rPr>
              <a:t>[]</a:t>
            </a:r>
            <a:r>
              <a:rPr lang="ru-RU" dirty="0">
                <a:solidFill>
                  <a:srgbClr val="286E28"/>
                </a:solidFill>
              </a:rPr>
              <a:t> </a:t>
            </a:r>
            <a:r>
              <a:rPr lang="uk-UA" sz="2000" b="1" u="sng" dirty="0">
                <a:solidFill>
                  <a:schemeClr val="tx1"/>
                </a:solidFill>
              </a:rPr>
              <a:t>перевірте наявність ліцензії Міністерства соціальної політики України; свідоцтва про державну реєстрацію та договору з іноземною фірмою-роботодавцем</a:t>
            </a:r>
            <a:endParaRPr lang="ru-RU" sz="2000" b="1" dirty="0">
              <a:solidFill>
                <a:schemeClr val="tx1"/>
              </a:solidFill>
            </a:endParaRPr>
          </a:p>
          <a:p>
            <a:pPr algn="just"/>
            <a:r>
              <a:rPr lang="uk-UA" dirty="0">
                <a:solidFill>
                  <a:schemeClr val="tx1"/>
                </a:solidFill>
              </a:rPr>
              <a:t>здійснювати посередницьку діяльність з працевлаштування за кордоном мають право лише ті фірми, які мають ліцензію Міністерства соціальної політики України. Самостійно перевірити наявність такої ліцензії можна на сайті Міністерства соціальної політики України: </a:t>
            </a:r>
            <a:r>
              <a:rPr lang="ru-RU" u="sng" dirty="0">
                <a:solidFill>
                  <a:schemeClr val="tx1"/>
                </a:solidFill>
                <a:hlinkClick r:id="rId3"/>
              </a:rPr>
              <a:t>www.msp.gov.ua</a:t>
            </a:r>
            <a:r>
              <a:rPr lang="ru-RU" dirty="0">
                <a:solidFill>
                  <a:schemeClr val="tx1"/>
                </a:solidFill>
              </a:rPr>
              <a:t> </a:t>
            </a:r>
          </a:p>
          <a:p>
            <a:r>
              <a:rPr lang="uk-UA" b="1" dirty="0"/>
              <a:t> </a:t>
            </a:r>
            <a:endParaRPr lang="ru-RU" dirty="0"/>
          </a:p>
          <a:p>
            <a:pPr algn="just"/>
            <a:r>
              <a:rPr lang="uk-UA" b="1" dirty="0">
                <a:solidFill>
                  <a:srgbClr val="286E28"/>
                </a:solidFill>
              </a:rPr>
              <a:t>  []</a:t>
            </a:r>
            <a:r>
              <a:rPr lang="uk-UA" dirty="0">
                <a:solidFill>
                  <a:srgbClr val="286E28"/>
                </a:solidFill>
              </a:rPr>
              <a:t> </a:t>
            </a:r>
            <a:r>
              <a:rPr lang="uk-UA" dirty="0"/>
              <a:t> </a:t>
            </a:r>
            <a:r>
              <a:rPr lang="uk-UA" sz="2000" b="1" u="sng" dirty="0">
                <a:solidFill>
                  <a:schemeClr val="tx1"/>
                </a:solidFill>
              </a:rPr>
              <a:t>проаналізуйте і перевірте інформацію про компанію, в якій збираєтеся працювати</a:t>
            </a:r>
            <a:endParaRPr lang="ru-RU" sz="2000" dirty="0">
              <a:solidFill>
                <a:schemeClr val="tx1"/>
              </a:solidFill>
            </a:endParaRPr>
          </a:p>
          <a:p>
            <a:pPr algn="just"/>
            <a:r>
              <a:rPr lang="uk-UA" dirty="0">
                <a:solidFill>
                  <a:schemeClr val="tx1"/>
                </a:solidFill>
              </a:rPr>
              <a:t>це може бути як перевірка з відкритих джерел (ЗМІ, відгуки колишніх співробітників в мережі Інтернет), так і офіційна інформація про реєстрацію, місцезнаходження та види діяльності компанії</a:t>
            </a:r>
            <a:endParaRPr lang="ru-RU" dirty="0">
              <a:solidFill>
                <a:schemeClr val="tx1"/>
              </a:solidFill>
            </a:endParaRPr>
          </a:p>
          <a:p>
            <a:r>
              <a:rPr lang="uk-UA" dirty="0"/>
              <a:t> </a:t>
            </a:r>
            <a:endParaRPr lang="ru-RU" sz="1400" dirty="0"/>
          </a:p>
          <a:p>
            <a:endParaRPr lang="uk-UA" sz="1400" dirty="0">
              <a:ln>
                <a:solidFill>
                  <a:sysClr val="windowText" lastClr="000000"/>
                </a:solidFill>
              </a:ln>
              <a:solidFill>
                <a:srgbClr val="286E28"/>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140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140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140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240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240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240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240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240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22884101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30"/>
                                        </p:tgtEl>
                                        <p:attrNameLst>
                                          <p:attrName>style.visibility</p:attrName>
                                        </p:attrNameLst>
                                      </p:cBhvr>
                                      <p:to>
                                        <p:strVal val="visible"/>
                                      </p:to>
                                    </p:set>
                                    <p:animEffect transition="in" filter="fade">
                                      <p:cBhvr>
                                        <p:cTn id="7" dur="500"/>
                                        <p:tgtEl>
                                          <p:spTgt spid="3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Прямокутник 6"/>
          <p:cNvSpPr/>
          <p:nvPr/>
        </p:nvSpPr>
        <p:spPr>
          <a:xfrm>
            <a:off x="0" y="240171"/>
            <a:ext cx="9144000" cy="754661"/>
          </a:xfrm>
          <a:prstGeom prst="rect">
            <a:avLst/>
          </a:prstGeom>
          <a:solidFill>
            <a:srgbClr val="286E28"/>
          </a:solidFill>
          <a:ln>
            <a:solidFill>
              <a:srgbClr val="286E28"/>
            </a:solidFill>
          </a:ln>
          <a:effectLst>
            <a:outerShdw blurRad="50800" dist="63500" dir="5400000" algn="t" rotWithShape="0">
              <a:prstClr val="black">
                <a:alpha val="40000"/>
              </a:prstClr>
            </a:outerShdw>
          </a:effectLst>
          <a:scene3d>
            <a:camera prst="orthographicFront"/>
            <a:lightRig rig="threePt" dir="t"/>
          </a:scene3d>
          <a:sp3d>
            <a:bevelT w="0" h="0"/>
          </a:sp3d>
        </p:spPr>
        <p:style>
          <a:lnRef idx="2">
            <a:schemeClr val="accent1">
              <a:shade val="50000"/>
            </a:schemeClr>
          </a:lnRef>
          <a:fillRef idx="1">
            <a:schemeClr val="accent1"/>
          </a:fillRef>
          <a:effectRef idx="0">
            <a:schemeClr val="accent1"/>
          </a:effectRef>
          <a:fontRef idx="minor">
            <a:schemeClr val="lt1"/>
          </a:fontRef>
        </p:style>
        <p:txBody>
          <a:bodyPr lIns="80147" tIns="40074" rIns="80147" bIns="40074" anchor="ctr"/>
          <a:lstStyle/>
          <a:p>
            <a:pPr algn="ctr" defTabSz="914239" fontAlgn="auto">
              <a:spcBef>
                <a:spcPts val="0"/>
              </a:spcBef>
              <a:spcAft>
                <a:spcPts val="0"/>
              </a:spcAft>
              <a:defRPr/>
            </a:pPr>
            <a:endParaRPr lang="uk-UA" b="1" dirty="0">
              <a:solidFill>
                <a:schemeClr val="bg1"/>
              </a:solidFill>
              <a:latin typeface="Tahoma" panose="020B0604030504040204" pitchFamily="34" charset="0"/>
              <a:ea typeface="Tahoma" panose="020B0604030504040204" pitchFamily="34" charset="0"/>
              <a:cs typeface="Tahoma" panose="020B0604030504040204" pitchFamily="34" charset="0"/>
            </a:endParaRPr>
          </a:p>
        </p:txBody>
      </p:sp>
      <p:sp>
        <p:nvSpPr>
          <p:cNvPr id="30" name="Заголовок 1"/>
          <p:cNvSpPr txBox="1">
            <a:spLocks/>
          </p:cNvSpPr>
          <p:nvPr/>
        </p:nvSpPr>
        <p:spPr bwMode="auto">
          <a:xfrm>
            <a:off x="6804025" y="239713"/>
            <a:ext cx="2268538" cy="755650"/>
          </a:xfrm>
          <a:prstGeom prst="rect">
            <a:avLst/>
          </a:prstGeom>
          <a:noFill/>
          <a:ln w="9525">
            <a:noFill/>
            <a:miter lim="800000"/>
            <a:headEnd/>
            <a:tailEnd/>
          </a:ln>
        </p:spPr>
        <p:txBody>
          <a:bodyPr lIns="80147" tIns="40074" rIns="80147" bIns="40074" anchor="ctr"/>
          <a:lstStyle/>
          <a:p>
            <a:pPr defTabSz="914400">
              <a:lnSpc>
                <a:spcPct val="80000"/>
              </a:lnSpc>
            </a:pPr>
            <a:r>
              <a:rPr lang="uk-UA" sz="1000" b="1">
                <a:solidFill>
                  <a:schemeClr val="bg1"/>
                </a:solidFill>
                <a:latin typeface="Tahoma" pitchFamily="34" charset="0"/>
                <a:cs typeface="Tahoma" pitchFamily="34" charset="0"/>
              </a:rPr>
              <a:t>Регіональний центр з надання</a:t>
            </a:r>
          </a:p>
          <a:p>
            <a:pPr defTabSz="914400">
              <a:lnSpc>
                <a:spcPct val="80000"/>
              </a:lnSpc>
            </a:pPr>
            <a:r>
              <a:rPr lang="uk-UA" sz="1000" b="1">
                <a:solidFill>
                  <a:schemeClr val="bg1"/>
                </a:solidFill>
                <a:latin typeface="Tahoma" pitchFamily="34" charset="0"/>
                <a:cs typeface="Tahoma" pitchFamily="34" charset="0"/>
              </a:rPr>
              <a:t>безоплатної вторинної</a:t>
            </a:r>
            <a:br>
              <a:rPr lang="uk-UA" sz="1000" b="1">
                <a:solidFill>
                  <a:schemeClr val="bg1"/>
                </a:solidFill>
                <a:latin typeface="Tahoma" pitchFamily="34" charset="0"/>
                <a:cs typeface="Tahoma" pitchFamily="34" charset="0"/>
              </a:rPr>
            </a:br>
            <a:r>
              <a:rPr lang="uk-UA" sz="1000" b="1">
                <a:solidFill>
                  <a:schemeClr val="bg1"/>
                </a:solidFill>
                <a:latin typeface="Tahoma" pitchFamily="34" charset="0"/>
                <a:cs typeface="Tahoma" pitchFamily="34" charset="0"/>
              </a:rPr>
              <a:t>правової допомоги </a:t>
            </a:r>
          </a:p>
          <a:p>
            <a:pPr defTabSz="914400">
              <a:lnSpc>
                <a:spcPct val="80000"/>
              </a:lnSpc>
            </a:pPr>
            <a:r>
              <a:rPr lang="uk-UA" sz="1000" b="1">
                <a:solidFill>
                  <a:schemeClr val="bg1"/>
                </a:solidFill>
                <a:latin typeface="Tahoma" pitchFamily="34" charset="0"/>
                <a:cs typeface="Tahoma" pitchFamily="34" charset="0"/>
              </a:rPr>
              <a:t>у Херсонській області</a:t>
            </a:r>
          </a:p>
        </p:txBody>
      </p:sp>
      <p:pic>
        <p:nvPicPr>
          <p:cNvPr id="22533" name="Рисунок 5"/>
          <p:cNvPicPr>
            <a:picLocks noChangeAspect="1" noChangeArrowheads="1"/>
          </p:cNvPicPr>
          <p:nvPr/>
        </p:nvPicPr>
        <p:blipFill>
          <a:blip r:embed="rId2"/>
          <a:srcRect/>
          <a:stretch>
            <a:fillRect/>
          </a:stretch>
        </p:blipFill>
        <p:spPr bwMode="auto">
          <a:xfrm>
            <a:off x="5727700" y="260350"/>
            <a:ext cx="1004888" cy="708025"/>
          </a:xfrm>
          <a:prstGeom prst="rect">
            <a:avLst/>
          </a:prstGeom>
          <a:noFill/>
          <a:ln w="9525">
            <a:noFill/>
            <a:miter lim="800000"/>
            <a:headEnd/>
            <a:tailEnd/>
          </a:ln>
        </p:spPr>
      </p:pic>
      <p:sp>
        <p:nvSpPr>
          <p:cNvPr id="4" name="Прямокутник 3"/>
          <p:cNvSpPr/>
          <p:nvPr/>
        </p:nvSpPr>
        <p:spPr>
          <a:xfrm>
            <a:off x="179388" y="107950"/>
            <a:ext cx="215900" cy="1079500"/>
          </a:xfrm>
          <a:prstGeom prst="rect">
            <a:avLst/>
          </a:prstGeom>
          <a:solidFill>
            <a:schemeClr val="bg1"/>
          </a:solidFill>
          <a:ln>
            <a:solidFill>
              <a:schemeClr val="bg1"/>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39" fontAlgn="auto">
              <a:spcBef>
                <a:spcPts val="0"/>
              </a:spcBef>
              <a:spcAft>
                <a:spcPts val="0"/>
              </a:spcAft>
              <a:defRPr/>
            </a:pPr>
            <a:endParaRPr lang="uk-UA"/>
          </a:p>
        </p:txBody>
      </p:sp>
      <p:sp>
        <p:nvSpPr>
          <p:cNvPr id="5" name="Овал 4"/>
          <p:cNvSpPr/>
          <p:nvPr/>
        </p:nvSpPr>
        <p:spPr>
          <a:xfrm>
            <a:off x="179512" y="2420888"/>
            <a:ext cx="288032" cy="288032"/>
          </a:xfrm>
          <a:prstGeom prst="ellipse">
            <a:avLst/>
          </a:prstGeom>
          <a:solidFill>
            <a:schemeClr val="tx1">
              <a:lumMod val="85000"/>
              <a:lumOff val="15000"/>
            </a:schemeClr>
          </a:solidFill>
          <a:ln>
            <a:solidFill>
              <a:schemeClr val="bg1">
                <a:lumMod val="65000"/>
              </a:schemeClr>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39" fontAlgn="auto">
              <a:spcBef>
                <a:spcPts val="0"/>
              </a:spcBef>
              <a:spcAft>
                <a:spcPts val="0"/>
              </a:spcAft>
              <a:defRPr/>
            </a:pPr>
            <a:endParaRPr lang="uk-UA"/>
          </a:p>
        </p:txBody>
      </p:sp>
      <p:sp>
        <p:nvSpPr>
          <p:cNvPr id="10" name="Овал 9"/>
          <p:cNvSpPr/>
          <p:nvPr/>
        </p:nvSpPr>
        <p:spPr>
          <a:xfrm>
            <a:off x="187896" y="4077072"/>
            <a:ext cx="288032" cy="288032"/>
          </a:xfrm>
          <a:prstGeom prst="ellipse">
            <a:avLst/>
          </a:prstGeom>
          <a:solidFill>
            <a:schemeClr val="tx1">
              <a:lumMod val="85000"/>
              <a:lumOff val="15000"/>
            </a:schemeClr>
          </a:solidFill>
          <a:ln>
            <a:solidFill>
              <a:schemeClr val="bg1">
                <a:lumMod val="75000"/>
              </a:schemeClr>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39" fontAlgn="auto">
              <a:spcBef>
                <a:spcPts val="0"/>
              </a:spcBef>
              <a:spcAft>
                <a:spcPts val="0"/>
              </a:spcAft>
              <a:defRPr/>
            </a:pPr>
            <a:endParaRPr lang="uk-UA"/>
          </a:p>
        </p:txBody>
      </p:sp>
      <p:sp>
        <p:nvSpPr>
          <p:cNvPr id="2" name="Прямокутник 1"/>
          <p:cNvSpPr/>
          <p:nvPr/>
        </p:nvSpPr>
        <p:spPr>
          <a:xfrm>
            <a:off x="574676" y="1187450"/>
            <a:ext cx="8172909" cy="5481910"/>
          </a:xfrm>
          <a:prstGeom prst="rect">
            <a:avLst/>
          </a:prstGeom>
          <a:solidFill>
            <a:schemeClr val="accent3"/>
          </a:solidFill>
          <a:ln>
            <a:solidFill>
              <a:srgbClr val="286E28"/>
            </a:solidFill>
          </a:ln>
        </p:spPr>
        <p:style>
          <a:lnRef idx="2">
            <a:schemeClr val="accent3">
              <a:shade val="50000"/>
            </a:schemeClr>
          </a:lnRef>
          <a:fillRef idx="1">
            <a:schemeClr val="accent3"/>
          </a:fillRef>
          <a:effectRef idx="0">
            <a:schemeClr val="accent3"/>
          </a:effectRef>
          <a:fontRef idx="minor">
            <a:schemeClr val="lt1"/>
          </a:fontRef>
        </p:style>
        <p:txBody>
          <a:bodyPr anchor="ctr"/>
          <a:lstStyle/>
          <a:p>
            <a:r>
              <a:rPr lang="uk-UA" sz="2000" b="1" dirty="0">
                <a:solidFill>
                  <a:srgbClr val="286E28"/>
                </a:solidFill>
              </a:rPr>
              <a:t>[]</a:t>
            </a:r>
            <a:r>
              <a:rPr lang="uk-UA" sz="2000" b="1" dirty="0"/>
              <a:t>  </a:t>
            </a:r>
            <a:r>
              <a:rPr lang="uk-UA" sz="2000" b="1" u="sng" dirty="0">
                <a:solidFill>
                  <a:schemeClr val="tx1"/>
                </a:solidFill>
              </a:rPr>
              <a:t>гроші за послуги сплачуйте тільки на офіційні розрахункові рахунки, які відкриті у банках</a:t>
            </a:r>
            <a:r>
              <a:rPr lang="uk-UA" sz="2000" b="1" dirty="0">
                <a:solidFill>
                  <a:schemeClr val="tx1"/>
                </a:solidFill>
              </a:rPr>
              <a:t> </a:t>
            </a:r>
            <a:endParaRPr lang="ru-RU" sz="2000" b="1" dirty="0">
              <a:solidFill>
                <a:schemeClr val="tx1"/>
              </a:solidFill>
            </a:endParaRPr>
          </a:p>
          <a:p>
            <a:pPr algn="just"/>
            <a:r>
              <a:rPr lang="uk-UA" dirty="0">
                <a:solidFill>
                  <a:schemeClr val="tx1"/>
                </a:solidFill>
              </a:rPr>
              <a:t>ні в якому разі не давайте гроші готівкою, не перераховуйте на сумнівні рахунки на ім’я певної особи тощо). Фірми–посередники беруть кошти лише за витрати за проїзд, оформлення документів (візовий збір), але аж ніяк не за пошук та підбір роботи (ці послуги оплачує іноземна фірма-роботодавець)</a:t>
            </a:r>
            <a:r>
              <a:rPr lang="uk-UA" b="1" u="sng" dirty="0">
                <a:solidFill>
                  <a:schemeClr val="tx1"/>
                </a:solidFill>
              </a:rPr>
              <a:t> </a:t>
            </a:r>
          </a:p>
          <a:p>
            <a:endParaRPr lang="ru-RU" sz="2000" dirty="0"/>
          </a:p>
          <a:p>
            <a:r>
              <a:rPr lang="uk-UA" sz="2000" b="1" dirty="0"/>
              <a:t> </a:t>
            </a:r>
            <a:r>
              <a:rPr lang="uk-UA" sz="2000" b="1" dirty="0">
                <a:solidFill>
                  <a:srgbClr val="286E28"/>
                </a:solidFill>
              </a:rPr>
              <a:t>[] </a:t>
            </a:r>
            <a:r>
              <a:rPr lang="uk-UA" sz="2000" b="1" dirty="0"/>
              <a:t> </a:t>
            </a:r>
            <a:r>
              <a:rPr lang="uk-UA" sz="2000" b="1" u="sng" dirty="0">
                <a:solidFill>
                  <a:schemeClr val="tx1"/>
                </a:solidFill>
              </a:rPr>
              <a:t>їдьте на роботу за кордон лише на підставі робочої візи</a:t>
            </a:r>
            <a:endParaRPr lang="ru-RU" sz="2000" dirty="0">
              <a:solidFill>
                <a:schemeClr val="tx1"/>
              </a:solidFill>
            </a:endParaRPr>
          </a:p>
          <a:p>
            <a:pPr algn="just"/>
            <a:r>
              <a:rPr lang="ru-RU" dirty="0">
                <a:solidFill>
                  <a:schemeClr val="tx1"/>
                </a:solidFill>
              </a:rPr>
              <a:t>трудова діяльність за туристичною візою незаконна. В Польщу робоча віза не треба. </a:t>
            </a:r>
            <a:r>
              <a:rPr lang="uk-UA" dirty="0">
                <a:solidFill>
                  <a:schemeClr val="tx1"/>
                </a:solidFill>
              </a:rPr>
              <a:t>О</a:t>
            </a:r>
            <a:r>
              <a:rPr lang="ru-RU" dirty="0">
                <a:solidFill>
                  <a:schemeClr val="tx1"/>
                </a:solidFill>
              </a:rPr>
              <a:t>формлюйте візу самостійно, а якщо ви вирішили це робити через фірму-посередника, оригінали документів не віддавайте та не платіть заздалегідь</a:t>
            </a:r>
          </a:p>
          <a:p>
            <a:endParaRPr lang="ru-RU" sz="2000" dirty="0"/>
          </a:p>
          <a:p>
            <a:pPr algn="just"/>
            <a:r>
              <a:rPr lang="uk-UA" sz="2000" b="1" dirty="0"/>
              <a:t> </a:t>
            </a:r>
            <a:r>
              <a:rPr lang="uk-UA" sz="2000" b="1" dirty="0">
                <a:solidFill>
                  <a:srgbClr val="286E28"/>
                </a:solidFill>
              </a:rPr>
              <a:t>[] </a:t>
            </a:r>
            <a:r>
              <a:rPr lang="uk-UA" sz="2000" b="1" u="sng" dirty="0">
                <a:solidFill>
                  <a:schemeClr val="tx1"/>
                </a:solidFill>
              </a:rPr>
              <a:t>не залишайте оригінал свого паспорта та іншого документа, що посвідчує особу, представникам фірми-посередника з працевлаштування за кордоном</a:t>
            </a:r>
            <a:endParaRPr lang="ru-RU" sz="2000" dirty="0">
              <a:solidFill>
                <a:schemeClr val="tx1"/>
              </a:solidFill>
            </a:endParaRPr>
          </a:p>
        </p:txBody>
      </p:sp>
    </p:spTree>
    <p:extLst>
      <p:ext uri="{BB962C8B-B14F-4D97-AF65-F5344CB8AC3E}">
        <p14:creationId xmlns:p14="http://schemas.microsoft.com/office/powerpoint/2010/main" val="31195005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30"/>
                                        </p:tgtEl>
                                        <p:attrNameLst>
                                          <p:attrName>style.visibility</p:attrName>
                                        </p:attrNameLst>
                                      </p:cBhvr>
                                      <p:to>
                                        <p:strVal val="visible"/>
                                      </p:to>
                                    </p:set>
                                    <p:animEffect transition="in" filter="fade">
                                      <p:cBhvr>
                                        <p:cTn id="7" dur="500"/>
                                        <p:tgtEl>
                                          <p:spTgt spid="3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Прямокутник 6"/>
          <p:cNvSpPr/>
          <p:nvPr/>
        </p:nvSpPr>
        <p:spPr>
          <a:xfrm>
            <a:off x="0" y="240171"/>
            <a:ext cx="9144000" cy="754661"/>
          </a:xfrm>
          <a:prstGeom prst="rect">
            <a:avLst/>
          </a:prstGeom>
          <a:solidFill>
            <a:srgbClr val="286E28"/>
          </a:solidFill>
          <a:ln>
            <a:solidFill>
              <a:srgbClr val="286E28"/>
            </a:solidFill>
          </a:ln>
          <a:effectLst>
            <a:outerShdw blurRad="50800" dist="63500" dir="5400000" algn="t" rotWithShape="0">
              <a:prstClr val="black">
                <a:alpha val="40000"/>
              </a:prstClr>
            </a:outerShdw>
          </a:effectLst>
          <a:scene3d>
            <a:camera prst="orthographicFront"/>
            <a:lightRig rig="threePt" dir="t"/>
          </a:scene3d>
          <a:sp3d>
            <a:bevelT w="0" h="0"/>
          </a:sp3d>
        </p:spPr>
        <p:style>
          <a:lnRef idx="2">
            <a:schemeClr val="accent1">
              <a:shade val="50000"/>
            </a:schemeClr>
          </a:lnRef>
          <a:fillRef idx="1">
            <a:schemeClr val="accent1"/>
          </a:fillRef>
          <a:effectRef idx="0">
            <a:schemeClr val="accent1"/>
          </a:effectRef>
          <a:fontRef idx="minor">
            <a:schemeClr val="lt1"/>
          </a:fontRef>
        </p:style>
        <p:txBody>
          <a:bodyPr lIns="80147" tIns="40074" rIns="80147" bIns="40074" anchor="ctr"/>
          <a:lstStyle/>
          <a:p>
            <a:pPr algn="ctr" defTabSz="914239" fontAlgn="auto">
              <a:spcBef>
                <a:spcPts val="0"/>
              </a:spcBef>
              <a:spcAft>
                <a:spcPts val="0"/>
              </a:spcAft>
              <a:defRPr/>
            </a:pPr>
            <a:endParaRPr lang="uk-UA" b="1" dirty="0">
              <a:solidFill>
                <a:schemeClr val="bg1"/>
              </a:solidFill>
              <a:latin typeface="Tahoma" panose="020B0604030504040204" pitchFamily="34" charset="0"/>
              <a:ea typeface="Tahoma" panose="020B0604030504040204" pitchFamily="34" charset="0"/>
              <a:cs typeface="Tahoma" panose="020B0604030504040204" pitchFamily="34" charset="0"/>
            </a:endParaRPr>
          </a:p>
        </p:txBody>
      </p:sp>
      <p:sp>
        <p:nvSpPr>
          <p:cNvPr id="30" name="Заголовок 1"/>
          <p:cNvSpPr txBox="1">
            <a:spLocks/>
          </p:cNvSpPr>
          <p:nvPr/>
        </p:nvSpPr>
        <p:spPr bwMode="auto">
          <a:xfrm>
            <a:off x="6804025" y="239713"/>
            <a:ext cx="2268538" cy="755650"/>
          </a:xfrm>
          <a:prstGeom prst="rect">
            <a:avLst/>
          </a:prstGeom>
          <a:noFill/>
          <a:ln w="9525">
            <a:noFill/>
            <a:miter lim="800000"/>
            <a:headEnd/>
            <a:tailEnd/>
          </a:ln>
        </p:spPr>
        <p:txBody>
          <a:bodyPr lIns="80147" tIns="40074" rIns="80147" bIns="40074" anchor="ctr"/>
          <a:lstStyle/>
          <a:p>
            <a:pPr defTabSz="914400">
              <a:lnSpc>
                <a:spcPct val="80000"/>
              </a:lnSpc>
            </a:pPr>
            <a:r>
              <a:rPr lang="uk-UA" sz="1000" b="1">
                <a:solidFill>
                  <a:schemeClr val="bg1"/>
                </a:solidFill>
                <a:latin typeface="Tahoma" pitchFamily="34" charset="0"/>
                <a:cs typeface="Tahoma" pitchFamily="34" charset="0"/>
              </a:rPr>
              <a:t>Регіональний центр з надання</a:t>
            </a:r>
          </a:p>
          <a:p>
            <a:pPr defTabSz="914400">
              <a:lnSpc>
                <a:spcPct val="80000"/>
              </a:lnSpc>
            </a:pPr>
            <a:r>
              <a:rPr lang="uk-UA" sz="1000" b="1">
                <a:solidFill>
                  <a:schemeClr val="bg1"/>
                </a:solidFill>
                <a:latin typeface="Tahoma" pitchFamily="34" charset="0"/>
                <a:cs typeface="Tahoma" pitchFamily="34" charset="0"/>
              </a:rPr>
              <a:t>безоплатної вторинної</a:t>
            </a:r>
            <a:br>
              <a:rPr lang="uk-UA" sz="1000" b="1">
                <a:solidFill>
                  <a:schemeClr val="bg1"/>
                </a:solidFill>
                <a:latin typeface="Tahoma" pitchFamily="34" charset="0"/>
                <a:cs typeface="Tahoma" pitchFamily="34" charset="0"/>
              </a:rPr>
            </a:br>
            <a:r>
              <a:rPr lang="uk-UA" sz="1000" b="1">
                <a:solidFill>
                  <a:schemeClr val="bg1"/>
                </a:solidFill>
                <a:latin typeface="Tahoma" pitchFamily="34" charset="0"/>
                <a:cs typeface="Tahoma" pitchFamily="34" charset="0"/>
              </a:rPr>
              <a:t>правової допомоги </a:t>
            </a:r>
          </a:p>
          <a:p>
            <a:pPr defTabSz="914400">
              <a:lnSpc>
                <a:spcPct val="80000"/>
              </a:lnSpc>
            </a:pPr>
            <a:r>
              <a:rPr lang="uk-UA" sz="1000" b="1">
                <a:solidFill>
                  <a:schemeClr val="bg1"/>
                </a:solidFill>
                <a:latin typeface="Tahoma" pitchFamily="34" charset="0"/>
                <a:cs typeface="Tahoma" pitchFamily="34" charset="0"/>
              </a:rPr>
              <a:t>у Херсонській області</a:t>
            </a:r>
          </a:p>
        </p:txBody>
      </p:sp>
      <p:pic>
        <p:nvPicPr>
          <p:cNvPr id="22533" name="Рисунок 5"/>
          <p:cNvPicPr>
            <a:picLocks noChangeAspect="1" noChangeArrowheads="1"/>
          </p:cNvPicPr>
          <p:nvPr/>
        </p:nvPicPr>
        <p:blipFill>
          <a:blip r:embed="rId2"/>
          <a:srcRect/>
          <a:stretch>
            <a:fillRect/>
          </a:stretch>
        </p:blipFill>
        <p:spPr bwMode="auto">
          <a:xfrm>
            <a:off x="5727700" y="260350"/>
            <a:ext cx="1004888" cy="708025"/>
          </a:xfrm>
          <a:prstGeom prst="rect">
            <a:avLst/>
          </a:prstGeom>
          <a:noFill/>
          <a:ln w="9525">
            <a:noFill/>
            <a:miter lim="800000"/>
            <a:headEnd/>
            <a:tailEnd/>
          </a:ln>
        </p:spPr>
      </p:pic>
      <p:sp>
        <p:nvSpPr>
          <p:cNvPr id="4" name="Прямокутник 3"/>
          <p:cNvSpPr/>
          <p:nvPr/>
        </p:nvSpPr>
        <p:spPr>
          <a:xfrm>
            <a:off x="179388" y="107950"/>
            <a:ext cx="215900" cy="1079500"/>
          </a:xfrm>
          <a:prstGeom prst="rect">
            <a:avLst/>
          </a:prstGeom>
          <a:solidFill>
            <a:schemeClr val="bg1"/>
          </a:solidFill>
          <a:ln>
            <a:solidFill>
              <a:schemeClr val="bg1"/>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39" fontAlgn="auto">
              <a:spcBef>
                <a:spcPts val="0"/>
              </a:spcBef>
              <a:spcAft>
                <a:spcPts val="0"/>
              </a:spcAft>
              <a:defRPr/>
            </a:pPr>
            <a:endParaRPr lang="uk-UA"/>
          </a:p>
        </p:txBody>
      </p:sp>
      <p:sp>
        <p:nvSpPr>
          <p:cNvPr id="5" name="Овал 4"/>
          <p:cNvSpPr/>
          <p:nvPr/>
        </p:nvSpPr>
        <p:spPr>
          <a:xfrm>
            <a:off x="179512" y="2420888"/>
            <a:ext cx="288032" cy="288032"/>
          </a:xfrm>
          <a:prstGeom prst="ellipse">
            <a:avLst/>
          </a:prstGeom>
          <a:solidFill>
            <a:schemeClr val="tx1">
              <a:lumMod val="85000"/>
              <a:lumOff val="15000"/>
            </a:schemeClr>
          </a:solidFill>
          <a:ln>
            <a:solidFill>
              <a:schemeClr val="bg1">
                <a:lumMod val="65000"/>
              </a:schemeClr>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39" fontAlgn="auto">
              <a:spcBef>
                <a:spcPts val="0"/>
              </a:spcBef>
              <a:spcAft>
                <a:spcPts val="0"/>
              </a:spcAft>
              <a:defRPr/>
            </a:pPr>
            <a:endParaRPr lang="uk-UA"/>
          </a:p>
        </p:txBody>
      </p:sp>
      <p:sp>
        <p:nvSpPr>
          <p:cNvPr id="10" name="Овал 9"/>
          <p:cNvSpPr/>
          <p:nvPr/>
        </p:nvSpPr>
        <p:spPr>
          <a:xfrm>
            <a:off x="187896" y="4077072"/>
            <a:ext cx="288032" cy="288032"/>
          </a:xfrm>
          <a:prstGeom prst="ellipse">
            <a:avLst/>
          </a:prstGeom>
          <a:solidFill>
            <a:schemeClr val="tx1">
              <a:lumMod val="85000"/>
              <a:lumOff val="15000"/>
            </a:schemeClr>
          </a:solidFill>
          <a:ln>
            <a:solidFill>
              <a:schemeClr val="bg1">
                <a:lumMod val="75000"/>
              </a:schemeClr>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39" fontAlgn="auto">
              <a:spcBef>
                <a:spcPts val="0"/>
              </a:spcBef>
              <a:spcAft>
                <a:spcPts val="0"/>
              </a:spcAft>
              <a:defRPr/>
            </a:pPr>
            <a:endParaRPr lang="uk-UA"/>
          </a:p>
        </p:txBody>
      </p:sp>
      <p:sp>
        <p:nvSpPr>
          <p:cNvPr id="2" name="Прямокутник 1"/>
          <p:cNvSpPr/>
          <p:nvPr/>
        </p:nvSpPr>
        <p:spPr>
          <a:xfrm>
            <a:off x="574676" y="1187450"/>
            <a:ext cx="8172909" cy="5481910"/>
          </a:xfrm>
          <a:prstGeom prst="rect">
            <a:avLst/>
          </a:prstGeom>
          <a:solidFill>
            <a:schemeClr val="accent3"/>
          </a:solidFill>
          <a:ln>
            <a:solidFill>
              <a:srgbClr val="286E28"/>
            </a:solidFill>
          </a:ln>
        </p:spPr>
        <p:style>
          <a:lnRef idx="2">
            <a:schemeClr val="accent3">
              <a:shade val="50000"/>
            </a:schemeClr>
          </a:lnRef>
          <a:fillRef idx="1">
            <a:schemeClr val="accent3"/>
          </a:fillRef>
          <a:effectRef idx="0">
            <a:schemeClr val="accent3"/>
          </a:effectRef>
          <a:fontRef idx="minor">
            <a:schemeClr val="lt1"/>
          </a:fontRef>
        </p:style>
        <p:txBody>
          <a:bodyPr anchor="ctr"/>
          <a:lstStyle/>
          <a:p>
            <a:r>
              <a:rPr lang="uk-UA" b="1" dirty="0">
                <a:solidFill>
                  <a:srgbClr val="286E28"/>
                </a:solidFill>
              </a:rPr>
              <a:t>[] </a:t>
            </a:r>
            <a:r>
              <a:rPr lang="uk-UA" b="1" dirty="0"/>
              <a:t> </a:t>
            </a:r>
            <a:r>
              <a:rPr lang="uk-UA" sz="2000" b="1" u="sng" dirty="0">
                <a:solidFill>
                  <a:schemeClr val="tx1"/>
                </a:solidFill>
              </a:rPr>
              <a:t>підписуйте будь-які документи та договори лише зрозумілого змісту та на рідній мові, вчитуйтеся уважно у кожне слово документа</a:t>
            </a:r>
            <a:endParaRPr lang="ru-RU" sz="2000" b="1" dirty="0">
              <a:solidFill>
                <a:schemeClr val="tx1"/>
              </a:solidFill>
            </a:endParaRPr>
          </a:p>
          <a:p>
            <a:pPr algn="just"/>
            <a:r>
              <a:rPr lang="ru-RU" dirty="0">
                <a:solidFill>
                  <a:schemeClr val="tx1"/>
                </a:solidFill>
              </a:rPr>
              <a:t>дізнайтеся у фірми-посередника вичерпн</a:t>
            </a:r>
            <a:r>
              <a:rPr lang="uk-UA" dirty="0">
                <a:solidFill>
                  <a:schemeClr val="tx1"/>
                </a:solidFill>
              </a:rPr>
              <a:t>у</a:t>
            </a:r>
            <a:r>
              <a:rPr lang="ru-RU" dirty="0">
                <a:solidFill>
                  <a:schemeClr val="tx1"/>
                </a:solidFill>
              </a:rPr>
              <a:t> інформацію щодо майбутньої роботи. Підписуйте договір із майбутнім роботодавцем у двох примірниках і тільки якщо він написаний зрозумілою вам мовою. Якщо вам пропонують домовлятися про умови праці після прибуття до іншої країни – це </a:t>
            </a:r>
            <a:r>
              <a:rPr lang="uk-UA" dirty="0">
                <a:solidFill>
                  <a:schemeClr val="tx1"/>
                </a:solidFill>
              </a:rPr>
              <a:t>шахрайство</a:t>
            </a:r>
            <a:endParaRPr lang="ru-RU" dirty="0">
              <a:solidFill>
                <a:schemeClr val="tx1"/>
              </a:solidFill>
            </a:endParaRPr>
          </a:p>
          <a:p>
            <a:r>
              <a:rPr lang="uk-UA" b="1" dirty="0"/>
              <a:t> </a:t>
            </a:r>
          </a:p>
          <a:p>
            <a:endParaRPr lang="uk-UA" b="1" dirty="0"/>
          </a:p>
          <a:p>
            <a:endParaRPr lang="uk-UA" b="1" dirty="0"/>
          </a:p>
          <a:p>
            <a:endParaRPr lang="ru-RU" dirty="0"/>
          </a:p>
          <a:p>
            <a:r>
              <a:rPr lang="uk-UA" sz="2000" b="1" dirty="0">
                <a:solidFill>
                  <a:srgbClr val="286E28"/>
                </a:solidFill>
              </a:rPr>
              <a:t>!</a:t>
            </a:r>
            <a:r>
              <a:rPr lang="uk-UA" sz="2000" b="1" dirty="0"/>
              <a:t> </a:t>
            </a:r>
            <a:r>
              <a:rPr lang="uk-UA" sz="2000" b="1" dirty="0">
                <a:solidFill>
                  <a:srgbClr val="FF0000"/>
                </a:solidFill>
              </a:rPr>
              <a:t>в Україні діє </a:t>
            </a:r>
            <a:r>
              <a:rPr lang="uk-UA" sz="2000" b="1" u="sng" dirty="0">
                <a:solidFill>
                  <a:srgbClr val="FF0000"/>
                </a:solidFill>
              </a:rPr>
              <a:t>НАЦІОНАЛЬНА ГАРЯЧА ЛІНІЯ З ПИТАНЬ ПРОТИДІЇ ТОРГІВЛІ ЛЮДЬМИ ТА КОНСУЛЬТУВАННЯ МІГРАНТІВ </a:t>
            </a:r>
            <a:r>
              <a:rPr lang="uk-UA" sz="2000" b="1" dirty="0">
                <a:solidFill>
                  <a:schemeClr val="tx1"/>
                </a:solidFill>
              </a:rPr>
              <a:t>(графік роботи: пн-нд з 08:00 до 20:00)</a:t>
            </a:r>
            <a:endParaRPr lang="ru-RU" sz="2000" dirty="0">
              <a:solidFill>
                <a:schemeClr val="tx1"/>
              </a:solidFill>
            </a:endParaRPr>
          </a:p>
          <a:p>
            <a:r>
              <a:rPr lang="uk-UA" sz="2000" b="1" dirty="0">
                <a:solidFill>
                  <a:schemeClr val="tx1"/>
                </a:solidFill>
              </a:rPr>
              <a:t>527-</a:t>
            </a:r>
            <a:r>
              <a:rPr lang="uk-UA" sz="2000" dirty="0">
                <a:solidFill>
                  <a:schemeClr val="tx1"/>
                </a:solidFill>
              </a:rPr>
              <a:t>безкоштовні дзвінки з мобільних телефонів в Україні</a:t>
            </a:r>
            <a:endParaRPr lang="ru-RU" sz="2000" dirty="0">
              <a:solidFill>
                <a:schemeClr val="tx1"/>
              </a:solidFill>
            </a:endParaRPr>
          </a:p>
          <a:p>
            <a:r>
              <a:rPr lang="uk-UA" sz="2000" b="1" dirty="0">
                <a:solidFill>
                  <a:schemeClr val="tx1"/>
                </a:solidFill>
              </a:rPr>
              <a:t>0 800 505 501 – </a:t>
            </a:r>
            <a:r>
              <a:rPr lang="uk-UA" sz="2000" dirty="0">
                <a:solidFill>
                  <a:schemeClr val="tx1"/>
                </a:solidFill>
              </a:rPr>
              <a:t>безкоштовні дзвінки зі стаціонарних телефонів в Україні</a:t>
            </a:r>
            <a:endParaRPr lang="ru-RU" sz="2000" dirty="0">
              <a:solidFill>
                <a:schemeClr val="tx1"/>
              </a:solidFill>
            </a:endParaRPr>
          </a:p>
        </p:txBody>
      </p:sp>
    </p:spTree>
    <p:extLst>
      <p:ext uri="{BB962C8B-B14F-4D97-AF65-F5344CB8AC3E}">
        <p14:creationId xmlns:p14="http://schemas.microsoft.com/office/powerpoint/2010/main" val="15139176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30"/>
                                        </p:tgtEl>
                                        <p:attrNameLst>
                                          <p:attrName>style.visibility</p:attrName>
                                        </p:attrNameLst>
                                      </p:cBhvr>
                                      <p:to>
                                        <p:strVal val="visible"/>
                                      </p:to>
                                    </p:set>
                                    <p:animEffect transition="in" filter="fade">
                                      <p:cBhvr>
                                        <p:cTn id="7" dur="500"/>
                                        <p:tgtEl>
                                          <p:spTgt spid="3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 grpId="0"/>
    </p:bldLst>
  </p:timing>
</p:sld>
</file>

<file path=ppt/theme/theme1.xml><?xml version="1.0" encoding="utf-8"?>
<a:theme xmlns:a="http://schemas.openxmlformats.org/drawingml/2006/main" name="Тема Office">
  <a:themeElements>
    <a:clrScheme name="Стандартна">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Тема Office">
  <a:themeElements>
    <a:clrScheme name="Стандартна">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Тема Office">
  <a:themeElements>
    <a:clrScheme name="Стандартна">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Facet</Template>
  <TotalTime>4620</TotalTime>
  <Words>1087</Words>
  <Application>Microsoft Office PowerPoint</Application>
  <PresentationFormat>Экран (4:3)</PresentationFormat>
  <Paragraphs>226</Paragraphs>
  <Slides>10</Slides>
  <Notes>0</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10</vt:i4>
      </vt:variant>
    </vt:vector>
  </HeadingPairs>
  <TitlesOfParts>
    <vt:vector size="15" baseType="lpstr">
      <vt:lpstr>Arial</vt:lpstr>
      <vt:lpstr>Calibri</vt:lpstr>
      <vt:lpstr>Tahoma</vt:lpstr>
      <vt:lpstr>Wingdings</vt:lpstr>
      <vt:lpstr>Тема Office</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Презентація PowerPoint</dc:title>
  <dc:creator>MaTeMat1K</dc:creator>
  <cp:lastModifiedBy>Богдан Оселедько</cp:lastModifiedBy>
  <cp:revision>701</cp:revision>
  <cp:lastPrinted>2016-06-08T13:41:31Z</cp:lastPrinted>
  <dcterms:created xsi:type="dcterms:W3CDTF">2010-02-23T11:30:32Z</dcterms:created>
  <dcterms:modified xsi:type="dcterms:W3CDTF">2021-03-05T08:23:23Z</dcterms:modified>
</cp:coreProperties>
</file>