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B2B6C-62A9-43F0-B9F7-9CD87099E660}" type="datetimeFigureOut">
              <a:rPr lang="ru-RU" smtClean="0"/>
              <a:pPr/>
              <a:t>04.02.2019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20571-32E9-40B8-99CB-770C5CF46B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B2B6C-62A9-43F0-B9F7-9CD87099E660}" type="datetimeFigureOut">
              <a:rPr lang="ru-RU" smtClean="0"/>
              <a:pPr/>
              <a:t>04.02.2019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20571-32E9-40B8-99CB-770C5CF46B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B2B6C-62A9-43F0-B9F7-9CD87099E660}" type="datetimeFigureOut">
              <a:rPr lang="ru-RU" smtClean="0"/>
              <a:pPr/>
              <a:t>04.02.2019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20571-32E9-40B8-99CB-770C5CF46B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B2B6C-62A9-43F0-B9F7-9CD87099E660}" type="datetimeFigureOut">
              <a:rPr lang="ru-RU" smtClean="0"/>
              <a:pPr/>
              <a:t>04.02.2019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20571-32E9-40B8-99CB-770C5CF46B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B2B6C-62A9-43F0-B9F7-9CD87099E660}" type="datetimeFigureOut">
              <a:rPr lang="ru-RU" smtClean="0"/>
              <a:pPr/>
              <a:t>04.02.2019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20571-32E9-40B8-99CB-770C5CF46B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B2B6C-62A9-43F0-B9F7-9CD87099E660}" type="datetimeFigureOut">
              <a:rPr lang="ru-RU" smtClean="0"/>
              <a:pPr/>
              <a:t>04.02.2019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20571-32E9-40B8-99CB-770C5CF46B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B2B6C-62A9-43F0-B9F7-9CD87099E660}" type="datetimeFigureOut">
              <a:rPr lang="ru-RU" smtClean="0"/>
              <a:pPr/>
              <a:t>04.02.2019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20571-32E9-40B8-99CB-770C5CF46B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B2B6C-62A9-43F0-B9F7-9CD87099E660}" type="datetimeFigureOut">
              <a:rPr lang="ru-RU" smtClean="0"/>
              <a:pPr/>
              <a:t>04.02.2019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20571-32E9-40B8-99CB-770C5CF46B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B2B6C-62A9-43F0-B9F7-9CD87099E660}" type="datetimeFigureOut">
              <a:rPr lang="ru-RU" smtClean="0"/>
              <a:pPr/>
              <a:t>04.02.2019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20571-32E9-40B8-99CB-770C5CF46B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B2B6C-62A9-43F0-B9F7-9CD87099E660}" type="datetimeFigureOut">
              <a:rPr lang="ru-RU" smtClean="0"/>
              <a:pPr/>
              <a:t>04.02.2019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20571-32E9-40B8-99CB-770C5CF46B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B2B6C-62A9-43F0-B9F7-9CD87099E660}" type="datetimeFigureOut">
              <a:rPr lang="ru-RU" smtClean="0"/>
              <a:pPr/>
              <a:t>04.02.2019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20571-32E9-40B8-99CB-770C5CF46B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B2B6C-62A9-43F0-B9F7-9CD87099E660}" type="datetimeFigureOut">
              <a:rPr lang="ru-RU" smtClean="0"/>
              <a:pPr/>
              <a:t>04.02.2019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320571-32E9-40B8-99CB-770C5CF46BA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ÐÐ°ÑÑÐ¸Ð½ÐºÐ¸ Ð¿Ð¾ Ð·Ð°Ð¿ÑÐ¾ÑÑ Ð¿ÑÐµÐ·ÐµÐ½ÑÐ°ÑÑÑ Ð±ÐµÐ·Ð¿ÐµÑÐ½Ð¸Ð¹ ÑÐ½ÑÐµÑÐ½ÐµÑ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8572560" cy="63579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ÐÐ°ÑÑÐ¸Ð½ÐºÐ¸ Ð¿Ð¾ Ð·Ð°Ð¿ÑÐ¾ÑÑ Ð¿ÑÐµÐ·ÐµÐ½ÑÐ°ÑÑÑ Ð±ÐµÐ·Ð¿ÐµÑÐ½Ð¸Ð¹ ÑÐ½ÑÐµÑÐ½ÐµÑ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285728"/>
            <a:ext cx="8429684" cy="62865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ÐÐ°ÑÑÐ¸Ð½ÐºÐ¸ Ð¿Ð¾ Ð·Ð°Ð¿ÑÐ¾ÑÑ Ð¿ÑÐµÐ·ÐµÐ½ÑÐ°ÑÑÑ Ð±ÐµÐ·Ð¿ÐµÑÐ½Ð¸Ð¹ ÑÐ½ÑÐµÑÐ½ÐµÑ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285728"/>
            <a:ext cx="9001156" cy="65722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ÐÐ°ÑÑÐ¸Ð½ÐºÐ¸ Ð¿Ð¾ Ð·Ð°Ð¿ÑÐ¾ÑÑ Ð¿ÑÐµÐ·ÐµÐ½ÑÐ°ÑÑÑ Ð±ÐµÐ·Ð¿ÐµÑÐ½Ð¸Ð¹ ÑÐ½ÑÐµÑÐ½ÐµÑ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14290"/>
            <a:ext cx="8643998" cy="66437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ÐÐ°ÑÑÐ¸Ð½ÐºÐ¸ Ð¿Ð¾ Ð·Ð°Ð¿ÑÐ¾ÑÑ Ð¿ÑÐµÐ·ÐµÐ½ÑÐ°ÑÑÑ Ð±ÐµÐ·Ð¿ÐµÑÐ½Ð¸Ð¹ ÑÐ½ÑÐµÑÐ½ÐµÑ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42852"/>
            <a:ext cx="8715436" cy="65008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8" name="Picture 4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42852"/>
            <a:ext cx="8786874" cy="650081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ÐÐ°ÑÑÐ¸Ð½ÐºÐ¸ Ð¿Ð¾ Ð·Ð°Ð¿ÑÐ¾ÑÑ Ð¿ÑÐµÐ·ÐµÐ½ÑÐ°ÑÑÑ Ð±ÐµÐ·Ð¿ÐµÑÐ½Ð¸Ð¹ ÑÐ½ÑÐµÑÐ½ÐµÑ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0"/>
            <a:ext cx="8715436" cy="65722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14290"/>
            <a:ext cx="8786842" cy="66437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357166"/>
            <a:ext cx="8643998" cy="62151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8715436" cy="64294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0</Words>
  <Application>Microsoft Office PowerPoint</Application>
  <PresentationFormat>Экран (4:3)</PresentationFormat>
  <Paragraphs>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ф</dc:creator>
  <cp:lastModifiedBy>ф</cp:lastModifiedBy>
  <cp:revision>2</cp:revision>
  <dcterms:created xsi:type="dcterms:W3CDTF">2019-02-04T19:52:47Z</dcterms:created>
  <dcterms:modified xsi:type="dcterms:W3CDTF">2019-02-04T20:09:12Z</dcterms:modified>
</cp:coreProperties>
</file>