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B2B6C-62A9-43F0-B9F7-9CD87099E66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0571-32E9-40B8-99CB-770C5CF46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B2B6C-62A9-43F0-B9F7-9CD87099E66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0571-32E9-40B8-99CB-770C5CF46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B2B6C-62A9-43F0-B9F7-9CD87099E66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0571-32E9-40B8-99CB-770C5CF46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B2B6C-62A9-43F0-B9F7-9CD87099E66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0571-32E9-40B8-99CB-770C5CF46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B2B6C-62A9-43F0-B9F7-9CD87099E66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0571-32E9-40B8-99CB-770C5CF46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B2B6C-62A9-43F0-B9F7-9CD87099E66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0571-32E9-40B8-99CB-770C5CF46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B2B6C-62A9-43F0-B9F7-9CD87099E66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0571-32E9-40B8-99CB-770C5CF46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B2B6C-62A9-43F0-B9F7-9CD87099E66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0571-32E9-40B8-99CB-770C5CF46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B2B6C-62A9-43F0-B9F7-9CD87099E66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0571-32E9-40B8-99CB-770C5CF46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B2B6C-62A9-43F0-B9F7-9CD87099E66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0571-32E9-40B8-99CB-770C5CF46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B2B6C-62A9-43F0-B9F7-9CD87099E66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20571-32E9-40B8-99CB-770C5CF46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B2B6C-62A9-43F0-B9F7-9CD87099E660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20571-32E9-40B8-99CB-770C5CF46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ÐÐ°ÑÑÐ¸Ð½ÐºÐ¸ Ð¿Ð¾ Ð·Ð°Ð¿ÑÐ¾ÑÑ Ð¿ÑÐµÐ·ÐµÐ½ÑÐ°ÑÑÑ Ð±ÐµÐ·Ð¿ÐµÑÐ½Ð¸Ð¹ ÑÐ½ÑÐµÑÐ½ÐµÑ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572560" cy="6357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ÐÐ°ÑÑÐ¸Ð½ÐºÐ¸ Ð¿Ð¾ Ð·Ð°Ð¿ÑÐ¾ÑÑ Ð¿ÑÐµÐ·ÐµÐ½ÑÐ°ÑÑÑ Ð±ÐµÐ·Ð¿ÐµÑÐ½Ð¸Ð¹ ÑÐ½ÑÐµÑÐ½ÐµÑ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429684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ÐÐ°ÑÑÐ¸Ð½ÐºÐ¸ Ð¿Ð¾ Ð·Ð°Ð¿ÑÐ¾ÑÑ Ð¿ÑÐµÐ·ÐµÐ½ÑÐ°ÑÑÑ Ð±ÐµÐ·Ð¿ÐµÑÐ½Ð¸Ð¹ ÑÐ½ÑÐµÑÐ½ÐµÑ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85728"/>
            <a:ext cx="9001156" cy="6572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ÐÐ°ÑÑÐ¸Ð½ÐºÐ¸ Ð¿Ð¾ Ð·Ð°Ð¿ÑÐ¾ÑÑ Ð¿ÑÐµÐ·ÐµÐ½ÑÐ°ÑÑÑ Ð±ÐµÐ·Ð¿ÐµÑÐ½Ð¸Ð¹ ÑÐ½ÑÐµÑÐ½ÐµÑ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643998" cy="6643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ÐÐ°ÑÑÐ¸Ð½ÐºÐ¸ Ð¿Ð¾ Ð·Ð°Ð¿ÑÐ¾ÑÑ Ð¿ÑÐµÐ·ÐµÐ½ÑÐ°ÑÑÑ Ð±ÐµÐ·Ð¿ÐµÑÐ½Ð¸Ð¹ ÑÐ½ÑÐµÑÐ½ÐµÑ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8715436" cy="65008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8786874" cy="65008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ÐÐ°ÑÑÐ¸Ð½ÐºÐ¸ Ð¿Ð¾ Ð·Ð°Ð¿ÑÐ¾ÑÑ Ð¿ÑÐµÐ·ÐµÐ½ÑÐ°ÑÑÑ Ð±ÐµÐ·Ð¿ÐµÑÐ½Ð¸Ð¹ ÑÐ½ÑÐµÑÐ½ÐµÑ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0"/>
            <a:ext cx="8715436" cy="6572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8786842" cy="6643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57166"/>
            <a:ext cx="8643998" cy="6215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Экран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</dc:creator>
  <cp:lastModifiedBy>ф</cp:lastModifiedBy>
  <cp:revision>2</cp:revision>
  <dcterms:created xsi:type="dcterms:W3CDTF">2019-02-04T19:52:47Z</dcterms:created>
  <dcterms:modified xsi:type="dcterms:W3CDTF">2019-02-04T20:09:12Z</dcterms:modified>
</cp:coreProperties>
</file>