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72" r:id="rId11"/>
    <p:sldId id="274" r:id="rId12"/>
    <p:sldId id="289" r:id="rId13"/>
    <p:sldId id="279" r:id="rId14"/>
    <p:sldId id="284" r:id="rId15"/>
    <p:sldId id="277" r:id="rId16"/>
    <p:sldId id="292" r:id="rId17"/>
    <p:sldId id="290" r:id="rId18"/>
    <p:sldId id="293" r:id="rId19"/>
    <p:sldId id="291" r:id="rId20"/>
    <p:sldId id="275" r:id="rId21"/>
    <p:sldId id="281" r:id="rId22"/>
    <p:sldId id="280" r:id="rId23"/>
    <p:sldId id="288" r:id="rId24"/>
    <p:sldId id="294" r:id="rId25"/>
    <p:sldId id="25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D2"/>
    <a:srgbClr val="FFFFAF"/>
    <a:srgbClr val="006600"/>
    <a:srgbClr val="FFFFFF"/>
    <a:srgbClr val="996633"/>
    <a:srgbClr val="752F0F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3548" autoAdjust="0"/>
  </p:normalViewPr>
  <p:slideViewPr>
    <p:cSldViewPr snapToGrid="0" showGuides="1">
      <p:cViewPr varScale="1">
        <p:scale>
          <a:sx n="108" d="100"/>
          <a:sy n="108" d="100"/>
        </p:scale>
        <p:origin x="145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C06648-F139-4BB4-AF69-842A006DB392}" type="doc">
      <dgm:prSet loTypeId="urn:microsoft.com/office/officeart/2005/8/layout/process1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0029B3B-1B4B-4CA3-8AAC-EFCF0644B884}">
      <dgm:prSet custT="1"/>
      <dgm:spPr/>
      <dgm:t>
        <a:bodyPr/>
        <a:lstStyle/>
        <a:p>
          <a:pPr algn="ctr" rtl="0"/>
          <a:r>
            <a:rPr lang="uk-UA" sz="1400" b="1" i="0" dirty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Щоб вчити дітей – постійно вчися сам</a:t>
          </a:r>
          <a:endParaRPr lang="ru-RU" sz="1400" b="1" i="0" dirty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33DD5232-4C5E-4DD6-BF93-4C2B1EEF3A4F}" type="parTrans" cxnId="{3B095566-5B37-44A6-91BD-300E0E30452B}">
      <dgm:prSet/>
      <dgm:spPr/>
      <dgm:t>
        <a:bodyPr/>
        <a:lstStyle/>
        <a:p>
          <a:pPr algn="ctr"/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4929989F-FF62-47DD-80E9-FE860B833B4B}" type="sibTrans" cxnId="{3B095566-5B37-44A6-91BD-300E0E30452B}">
      <dgm:prSet custT="1"/>
      <dgm:spPr/>
      <dgm:t>
        <a:bodyPr/>
        <a:lstStyle/>
        <a:p>
          <a:pPr algn="ctr"/>
          <a:endParaRPr lang="ru-RU" sz="18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43388585-37F3-4978-9655-5F10EA9FD051}">
      <dgm:prSet custT="1"/>
      <dgm:spPr/>
      <dgm:t>
        <a:bodyPr/>
        <a:lstStyle/>
        <a:p>
          <a:pPr algn="ctr" rtl="0"/>
          <a:r>
            <a:rPr lang="uk-UA" sz="1400" b="1" i="0" dirty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Цінність знань - у їхньому практичному застосуванні</a:t>
          </a:r>
          <a:endParaRPr lang="ru-RU" sz="1400" b="1" i="0" dirty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D45AF6FD-A691-4557-BFA3-36808C704160}" type="parTrans" cxnId="{2F35ED9E-C507-414D-B3AB-037AD4ACAC3A}">
      <dgm:prSet/>
      <dgm:spPr/>
      <dgm:t>
        <a:bodyPr/>
        <a:lstStyle/>
        <a:p>
          <a:pPr algn="ctr"/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F8BBE56C-3D96-43C5-AF6E-CE12E89BF53B}" type="sibTrans" cxnId="{2F35ED9E-C507-414D-B3AB-037AD4ACAC3A}">
      <dgm:prSet custT="1"/>
      <dgm:spPr/>
      <dgm:t>
        <a:bodyPr/>
        <a:lstStyle/>
        <a:p>
          <a:pPr algn="ctr"/>
          <a:endParaRPr lang="ru-RU" sz="18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31C8BAB9-CE76-40C7-B196-E5CE63E33BC2}">
      <dgm:prSet custT="1"/>
      <dgm:spPr/>
      <dgm:t>
        <a:bodyPr/>
        <a:lstStyle/>
        <a:p>
          <a:pPr algn="ctr" rtl="0"/>
          <a:r>
            <a:rPr lang="uk-UA" sz="1400" b="1" i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В кожній дитині є щось хороше – знайди його</a:t>
          </a:r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EFB89551-8822-4C58-A38B-3F6CC4B0D607}" type="parTrans" cxnId="{37223A11-7BB2-41D0-A75B-D6A1067E4C43}">
      <dgm:prSet/>
      <dgm:spPr/>
      <dgm:t>
        <a:bodyPr/>
        <a:lstStyle/>
        <a:p>
          <a:pPr algn="ctr"/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5C8D4924-1961-4A64-AAD9-7B4E231C2FBB}" type="sibTrans" cxnId="{37223A11-7BB2-41D0-A75B-D6A1067E4C43}">
      <dgm:prSet custT="1"/>
      <dgm:spPr/>
      <dgm:t>
        <a:bodyPr/>
        <a:lstStyle/>
        <a:p>
          <a:pPr algn="ctr"/>
          <a:endParaRPr lang="ru-RU" sz="18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B1B339FE-60A4-4725-B37D-C776C6D2F319}">
      <dgm:prSet custT="1"/>
      <dgm:spPr/>
      <dgm:t>
        <a:bodyPr/>
        <a:lstStyle/>
        <a:p>
          <a:pPr algn="ctr" rtl="0"/>
          <a:r>
            <a:rPr lang="uk-UA" sz="1400" b="1" i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Дитина повинна реально оцінювати себе – це запорука успіху</a:t>
          </a:r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A00CA987-B24B-4F32-B617-ED3E007E17D9}" type="parTrans" cxnId="{68EFF9C0-6935-4C73-B8AC-D6D8E77798E8}">
      <dgm:prSet/>
      <dgm:spPr/>
      <dgm:t>
        <a:bodyPr/>
        <a:lstStyle/>
        <a:p>
          <a:pPr algn="ctr"/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98717826-4A3E-4D60-9C57-1EC37E103D86}" type="sibTrans" cxnId="{68EFF9C0-6935-4C73-B8AC-D6D8E77798E8}">
      <dgm:prSet custT="1"/>
      <dgm:spPr/>
      <dgm:t>
        <a:bodyPr/>
        <a:lstStyle/>
        <a:p>
          <a:pPr algn="ctr"/>
          <a:endParaRPr lang="ru-RU" sz="18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FBA2E8E0-3A13-4225-87A2-3BF73266172D}">
      <dgm:prSet custT="1"/>
      <dgm:spPr/>
      <dgm:t>
        <a:bodyPr/>
        <a:lstStyle/>
        <a:p>
          <a:pPr algn="ctr" rtl="0"/>
          <a:r>
            <a:rPr lang="uk-UA" sz="1400" b="1" i="0" dirty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Добрий гумор – помічник вчителя</a:t>
          </a:r>
          <a:endParaRPr lang="ru-RU" sz="1400" b="1" i="0" dirty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452DD4F1-AD83-4C3C-A1C5-A86138AF45E4}" type="parTrans" cxnId="{2980CBDA-6306-4AF2-9FC1-59FA6524DEAB}">
      <dgm:prSet/>
      <dgm:spPr/>
      <dgm:t>
        <a:bodyPr/>
        <a:lstStyle/>
        <a:p>
          <a:pPr algn="ctr"/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3B4F13E8-DFAB-442D-8D48-A924AF692FEF}" type="sibTrans" cxnId="{2980CBDA-6306-4AF2-9FC1-59FA6524DEAB}">
      <dgm:prSet/>
      <dgm:spPr/>
      <dgm:t>
        <a:bodyPr/>
        <a:lstStyle/>
        <a:p>
          <a:pPr algn="ctr"/>
          <a:endParaRPr lang="ru-RU" sz="1400" b="1" i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gm:t>
    </dgm:pt>
    <dgm:pt modelId="{5310D458-59A8-41E6-86B1-28560A4813CC}" type="pres">
      <dgm:prSet presAssocID="{41C06648-F139-4BB4-AF69-842A006DB39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5A14D3-70E2-4AFA-BC0D-9DC625317A33}" type="pres">
      <dgm:prSet presAssocID="{B0029B3B-1B4B-4CA3-8AAC-EFCF0644B88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219BC-5192-4749-9AA8-540B748E1AD1}" type="pres">
      <dgm:prSet presAssocID="{4929989F-FF62-47DD-80E9-FE860B833B4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2FA0A62-0B5F-4407-9E0A-9CB067AC3D0C}" type="pres">
      <dgm:prSet presAssocID="{4929989F-FF62-47DD-80E9-FE860B833B4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A225A20-E61A-4100-AF53-E30C08E1690C}" type="pres">
      <dgm:prSet presAssocID="{43388585-37F3-4978-9655-5F10EA9FD05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89E9B6-3E57-4B79-AC24-56DE202B12AE}" type="pres">
      <dgm:prSet presAssocID="{F8BBE56C-3D96-43C5-AF6E-CE12E89BF53B}" presName="sibTrans" presStyleLbl="sibTrans2D1" presStyleIdx="1" presStyleCnt="4"/>
      <dgm:spPr/>
      <dgm:t>
        <a:bodyPr/>
        <a:lstStyle/>
        <a:p>
          <a:endParaRPr lang="ru-RU"/>
        </a:p>
      </dgm:t>
    </dgm:pt>
    <dgm:pt modelId="{15CF8A2C-E78D-4855-9E19-8DCC454881CC}" type="pres">
      <dgm:prSet presAssocID="{F8BBE56C-3D96-43C5-AF6E-CE12E89BF53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1171DE3E-93BE-451F-82B4-A52BBCC86D1B}" type="pres">
      <dgm:prSet presAssocID="{31C8BAB9-CE76-40C7-B196-E5CE63E33BC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17C28-B9D2-4E82-BB87-BADF859F79EF}" type="pres">
      <dgm:prSet presAssocID="{5C8D4924-1961-4A64-AAD9-7B4E231C2FBB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F4071A9-1C1F-4D3E-80E8-427F7E279CBB}" type="pres">
      <dgm:prSet presAssocID="{5C8D4924-1961-4A64-AAD9-7B4E231C2FBB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BA0543AE-DF57-4068-92A2-60D0E9BA7E7B}" type="pres">
      <dgm:prSet presAssocID="{B1B339FE-60A4-4725-B37D-C776C6D2F31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CB864E-6E33-47E7-9B95-ED5921F7274A}" type="pres">
      <dgm:prSet presAssocID="{98717826-4A3E-4D60-9C57-1EC37E103D86}" presName="sibTrans" presStyleLbl="sibTrans2D1" presStyleIdx="3" presStyleCnt="4"/>
      <dgm:spPr/>
      <dgm:t>
        <a:bodyPr/>
        <a:lstStyle/>
        <a:p>
          <a:endParaRPr lang="ru-RU"/>
        </a:p>
      </dgm:t>
    </dgm:pt>
    <dgm:pt modelId="{35B2A3B1-0193-43CA-8BB4-756833ABF561}" type="pres">
      <dgm:prSet presAssocID="{98717826-4A3E-4D60-9C57-1EC37E103D8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E6E6BE9-612A-4AEB-B157-CC690848D072}" type="pres">
      <dgm:prSet presAssocID="{FBA2E8E0-3A13-4225-87A2-3BF73266172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1BAAEC-0516-415D-875B-DF362B332E78}" type="presOf" srcId="{98717826-4A3E-4D60-9C57-1EC37E103D86}" destId="{0ECB864E-6E33-47E7-9B95-ED5921F7274A}" srcOrd="0" destOrd="0" presId="urn:microsoft.com/office/officeart/2005/8/layout/process1"/>
    <dgm:cxn modelId="{5B726455-5E2B-4AB7-BC9E-84D5955C81EE}" type="presOf" srcId="{F8BBE56C-3D96-43C5-AF6E-CE12E89BF53B}" destId="{C589E9B6-3E57-4B79-AC24-56DE202B12AE}" srcOrd="0" destOrd="0" presId="urn:microsoft.com/office/officeart/2005/8/layout/process1"/>
    <dgm:cxn modelId="{CF8DDA9A-0E47-4203-B7D1-1035E9290798}" type="presOf" srcId="{98717826-4A3E-4D60-9C57-1EC37E103D86}" destId="{35B2A3B1-0193-43CA-8BB4-756833ABF561}" srcOrd="1" destOrd="0" presId="urn:microsoft.com/office/officeart/2005/8/layout/process1"/>
    <dgm:cxn modelId="{3B095566-5B37-44A6-91BD-300E0E30452B}" srcId="{41C06648-F139-4BB4-AF69-842A006DB392}" destId="{B0029B3B-1B4B-4CA3-8AAC-EFCF0644B884}" srcOrd="0" destOrd="0" parTransId="{33DD5232-4C5E-4DD6-BF93-4C2B1EEF3A4F}" sibTransId="{4929989F-FF62-47DD-80E9-FE860B833B4B}"/>
    <dgm:cxn modelId="{D4BF8D98-F8F0-4522-8E7A-55350715CD43}" type="presOf" srcId="{4929989F-FF62-47DD-80E9-FE860B833B4B}" destId="{526219BC-5192-4749-9AA8-540B748E1AD1}" srcOrd="0" destOrd="0" presId="urn:microsoft.com/office/officeart/2005/8/layout/process1"/>
    <dgm:cxn modelId="{51B5AD45-18CA-4675-8CD6-F41B337F0981}" type="presOf" srcId="{43388585-37F3-4978-9655-5F10EA9FD051}" destId="{5A225A20-E61A-4100-AF53-E30C08E1690C}" srcOrd="0" destOrd="0" presId="urn:microsoft.com/office/officeart/2005/8/layout/process1"/>
    <dgm:cxn modelId="{8D4989DF-80E8-4994-A193-AB43AEC6E623}" type="presOf" srcId="{F8BBE56C-3D96-43C5-AF6E-CE12E89BF53B}" destId="{15CF8A2C-E78D-4855-9E19-8DCC454881CC}" srcOrd="1" destOrd="0" presId="urn:microsoft.com/office/officeart/2005/8/layout/process1"/>
    <dgm:cxn modelId="{D86EE62C-6944-453C-85FE-B4F9E2EC1A91}" type="presOf" srcId="{B1B339FE-60A4-4725-B37D-C776C6D2F319}" destId="{BA0543AE-DF57-4068-92A2-60D0E9BA7E7B}" srcOrd="0" destOrd="0" presId="urn:microsoft.com/office/officeart/2005/8/layout/process1"/>
    <dgm:cxn modelId="{0D8D3BEE-16ED-4B41-A7A0-021E1396752F}" type="presOf" srcId="{31C8BAB9-CE76-40C7-B196-E5CE63E33BC2}" destId="{1171DE3E-93BE-451F-82B4-A52BBCC86D1B}" srcOrd="0" destOrd="0" presId="urn:microsoft.com/office/officeart/2005/8/layout/process1"/>
    <dgm:cxn modelId="{AE1AF275-8711-4C2D-A59D-4F2E17165A21}" type="presOf" srcId="{B0029B3B-1B4B-4CA3-8AAC-EFCF0644B884}" destId="{1F5A14D3-70E2-4AFA-BC0D-9DC625317A33}" srcOrd="0" destOrd="0" presId="urn:microsoft.com/office/officeart/2005/8/layout/process1"/>
    <dgm:cxn modelId="{D826AC32-9043-4D42-AB8D-3757F3639014}" type="presOf" srcId="{5C8D4924-1961-4A64-AAD9-7B4E231C2FBB}" destId="{29A17C28-B9D2-4E82-BB87-BADF859F79EF}" srcOrd="0" destOrd="0" presId="urn:microsoft.com/office/officeart/2005/8/layout/process1"/>
    <dgm:cxn modelId="{24A719A8-913E-4AF2-B645-AA011B9A07B3}" type="presOf" srcId="{FBA2E8E0-3A13-4225-87A2-3BF73266172D}" destId="{7E6E6BE9-612A-4AEB-B157-CC690848D072}" srcOrd="0" destOrd="0" presId="urn:microsoft.com/office/officeart/2005/8/layout/process1"/>
    <dgm:cxn modelId="{37223A11-7BB2-41D0-A75B-D6A1067E4C43}" srcId="{41C06648-F139-4BB4-AF69-842A006DB392}" destId="{31C8BAB9-CE76-40C7-B196-E5CE63E33BC2}" srcOrd="2" destOrd="0" parTransId="{EFB89551-8822-4C58-A38B-3F6CC4B0D607}" sibTransId="{5C8D4924-1961-4A64-AAD9-7B4E231C2FBB}"/>
    <dgm:cxn modelId="{68EFF9C0-6935-4C73-B8AC-D6D8E77798E8}" srcId="{41C06648-F139-4BB4-AF69-842A006DB392}" destId="{B1B339FE-60A4-4725-B37D-C776C6D2F319}" srcOrd="3" destOrd="0" parTransId="{A00CA987-B24B-4F32-B617-ED3E007E17D9}" sibTransId="{98717826-4A3E-4D60-9C57-1EC37E103D86}"/>
    <dgm:cxn modelId="{5AB10207-9D40-4B0E-908B-C197CFD70283}" type="presOf" srcId="{4929989F-FF62-47DD-80E9-FE860B833B4B}" destId="{B2FA0A62-0B5F-4407-9E0A-9CB067AC3D0C}" srcOrd="1" destOrd="0" presId="urn:microsoft.com/office/officeart/2005/8/layout/process1"/>
    <dgm:cxn modelId="{F63710E0-9237-419C-8BDE-178A51564C89}" type="presOf" srcId="{5C8D4924-1961-4A64-AAD9-7B4E231C2FBB}" destId="{7F4071A9-1C1F-4D3E-80E8-427F7E279CBB}" srcOrd="1" destOrd="0" presId="urn:microsoft.com/office/officeart/2005/8/layout/process1"/>
    <dgm:cxn modelId="{2F35ED9E-C507-414D-B3AB-037AD4ACAC3A}" srcId="{41C06648-F139-4BB4-AF69-842A006DB392}" destId="{43388585-37F3-4978-9655-5F10EA9FD051}" srcOrd="1" destOrd="0" parTransId="{D45AF6FD-A691-4557-BFA3-36808C704160}" sibTransId="{F8BBE56C-3D96-43C5-AF6E-CE12E89BF53B}"/>
    <dgm:cxn modelId="{2980CBDA-6306-4AF2-9FC1-59FA6524DEAB}" srcId="{41C06648-F139-4BB4-AF69-842A006DB392}" destId="{FBA2E8E0-3A13-4225-87A2-3BF73266172D}" srcOrd="4" destOrd="0" parTransId="{452DD4F1-AD83-4C3C-A1C5-A86138AF45E4}" sibTransId="{3B4F13E8-DFAB-442D-8D48-A924AF692FEF}"/>
    <dgm:cxn modelId="{75616815-1EF3-4E55-95D9-E7813C271A6C}" type="presOf" srcId="{41C06648-F139-4BB4-AF69-842A006DB392}" destId="{5310D458-59A8-41E6-86B1-28560A4813CC}" srcOrd="0" destOrd="0" presId="urn:microsoft.com/office/officeart/2005/8/layout/process1"/>
    <dgm:cxn modelId="{88892BE3-81AD-4027-A765-072EC88D4F74}" type="presParOf" srcId="{5310D458-59A8-41E6-86B1-28560A4813CC}" destId="{1F5A14D3-70E2-4AFA-BC0D-9DC625317A33}" srcOrd="0" destOrd="0" presId="urn:microsoft.com/office/officeart/2005/8/layout/process1"/>
    <dgm:cxn modelId="{BF44C36F-3368-4BE2-BA07-90C44CC2E090}" type="presParOf" srcId="{5310D458-59A8-41E6-86B1-28560A4813CC}" destId="{526219BC-5192-4749-9AA8-540B748E1AD1}" srcOrd="1" destOrd="0" presId="urn:microsoft.com/office/officeart/2005/8/layout/process1"/>
    <dgm:cxn modelId="{A3AC2004-2681-46C0-8199-7B53A839B08E}" type="presParOf" srcId="{526219BC-5192-4749-9AA8-540B748E1AD1}" destId="{B2FA0A62-0B5F-4407-9E0A-9CB067AC3D0C}" srcOrd="0" destOrd="0" presId="urn:microsoft.com/office/officeart/2005/8/layout/process1"/>
    <dgm:cxn modelId="{771238A3-814C-41A9-80E1-5B46F943B749}" type="presParOf" srcId="{5310D458-59A8-41E6-86B1-28560A4813CC}" destId="{5A225A20-E61A-4100-AF53-E30C08E1690C}" srcOrd="2" destOrd="0" presId="urn:microsoft.com/office/officeart/2005/8/layout/process1"/>
    <dgm:cxn modelId="{B01FEB74-5EBA-490A-8729-1467D21D5540}" type="presParOf" srcId="{5310D458-59A8-41E6-86B1-28560A4813CC}" destId="{C589E9B6-3E57-4B79-AC24-56DE202B12AE}" srcOrd="3" destOrd="0" presId="urn:microsoft.com/office/officeart/2005/8/layout/process1"/>
    <dgm:cxn modelId="{EC47A1B0-8997-442F-828D-3DD75E242742}" type="presParOf" srcId="{C589E9B6-3E57-4B79-AC24-56DE202B12AE}" destId="{15CF8A2C-E78D-4855-9E19-8DCC454881CC}" srcOrd="0" destOrd="0" presId="urn:microsoft.com/office/officeart/2005/8/layout/process1"/>
    <dgm:cxn modelId="{AA42C6A5-1763-4109-994D-865C6DC940F0}" type="presParOf" srcId="{5310D458-59A8-41E6-86B1-28560A4813CC}" destId="{1171DE3E-93BE-451F-82B4-A52BBCC86D1B}" srcOrd="4" destOrd="0" presId="urn:microsoft.com/office/officeart/2005/8/layout/process1"/>
    <dgm:cxn modelId="{A1DEA00E-798C-4E93-B3B1-B8D04652A055}" type="presParOf" srcId="{5310D458-59A8-41E6-86B1-28560A4813CC}" destId="{29A17C28-B9D2-4E82-BB87-BADF859F79EF}" srcOrd="5" destOrd="0" presId="urn:microsoft.com/office/officeart/2005/8/layout/process1"/>
    <dgm:cxn modelId="{2ACA8728-B75E-458A-B541-5D9B71ABDC0A}" type="presParOf" srcId="{29A17C28-B9D2-4E82-BB87-BADF859F79EF}" destId="{7F4071A9-1C1F-4D3E-80E8-427F7E279CBB}" srcOrd="0" destOrd="0" presId="urn:microsoft.com/office/officeart/2005/8/layout/process1"/>
    <dgm:cxn modelId="{4028344C-DD8D-4990-A2F1-E7D5A99D33EE}" type="presParOf" srcId="{5310D458-59A8-41E6-86B1-28560A4813CC}" destId="{BA0543AE-DF57-4068-92A2-60D0E9BA7E7B}" srcOrd="6" destOrd="0" presId="urn:microsoft.com/office/officeart/2005/8/layout/process1"/>
    <dgm:cxn modelId="{BAED136F-066A-436B-A549-9A880A301933}" type="presParOf" srcId="{5310D458-59A8-41E6-86B1-28560A4813CC}" destId="{0ECB864E-6E33-47E7-9B95-ED5921F7274A}" srcOrd="7" destOrd="0" presId="urn:microsoft.com/office/officeart/2005/8/layout/process1"/>
    <dgm:cxn modelId="{E117F1E7-C0B4-434A-999A-2DFEBD858EB2}" type="presParOf" srcId="{0ECB864E-6E33-47E7-9B95-ED5921F7274A}" destId="{35B2A3B1-0193-43CA-8BB4-756833ABF561}" srcOrd="0" destOrd="0" presId="urn:microsoft.com/office/officeart/2005/8/layout/process1"/>
    <dgm:cxn modelId="{45AB0EA2-9E16-44EF-8B89-0B98C560558B}" type="presParOf" srcId="{5310D458-59A8-41E6-86B1-28560A4813CC}" destId="{7E6E6BE9-612A-4AEB-B157-CC690848D072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20F82F-61C1-4325-B2B8-5EFB79D9195D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A021C3A-0080-4E5A-9C89-04E6F3BC667B}">
      <dgm:prSet/>
      <dgm:spPr>
        <a:xfrm>
          <a:off x="84758" y="2621240"/>
          <a:ext cx="763270" cy="669051"/>
        </a:xfrm>
        <a:prstGeom prst="rect">
          <a:avLst/>
        </a:prstGeom>
      </dgm:spPr>
      <dgm:t>
        <a:bodyPr/>
        <a:lstStyle/>
        <a:p>
          <a:pPr rtl="0"/>
          <a:r>
            <a:rPr lang="uk-UA" smtClean="0">
              <a:latin typeface="Trebuchet MS" panose="020B0603020202020204"/>
              <a:ea typeface="+mn-ea"/>
              <a:cs typeface="+mn-cs"/>
            </a:rPr>
            <a:t>Інтерактивні технології</a:t>
          </a:r>
          <a:endParaRPr lang="ru-RU">
            <a:latin typeface="Trebuchet MS" panose="020B0603020202020204"/>
            <a:ea typeface="+mn-ea"/>
            <a:cs typeface="+mn-cs"/>
          </a:endParaRPr>
        </a:p>
      </dgm:t>
    </dgm:pt>
    <dgm:pt modelId="{55456FE5-8478-48DF-8966-46DFBD763EA7}" type="parTrans" cxnId="{A7B7B3ED-2227-4D8B-803D-C18A85F75AB6}">
      <dgm:prSet/>
      <dgm:spPr/>
      <dgm:t>
        <a:bodyPr/>
        <a:lstStyle/>
        <a:p>
          <a:endParaRPr lang="ru-RU"/>
        </a:p>
      </dgm:t>
    </dgm:pt>
    <dgm:pt modelId="{2B7FC2DB-197E-4966-ABDC-02FB2628ACFA}" type="sibTrans" cxnId="{A7B7B3ED-2227-4D8B-803D-C18A85F75AB6}">
      <dgm:prSet/>
      <dgm:spPr/>
      <dgm:t>
        <a:bodyPr/>
        <a:lstStyle/>
        <a:p>
          <a:endParaRPr lang="ru-RU"/>
        </a:p>
      </dgm:t>
    </dgm:pt>
    <dgm:pt modelId="{2D5D303E-F94F-422B-9747-6A947F1A6DEE}">
      <dgm:prSet/>
      <dgm:spPr>
        <a:xfrm>
          <a:off x="1019151" y="2390023"/>
          <a:ext cx="763270" cy="669051"/>
        </a:xfrm>
        <a:prstGeom prst="rect">
          <a:avLst/>
        </a:prstGeom>
      </dgm:spPr>
      <dgm:t>
        <a:bodyPr/>
        <a:lstStyle/>
        <a:p>
          <a:pPr rtl="0"/>
          <a:r>
            <a:rPr lang="uk-UA" smtClean="0">
              <a:latin typeface="Trebuchet MS" panose="020B0603020202020204"/>
              <a:ea typeface="+mn-ea"/>
              <a:cs typeface="+mn-cs"/>
            </a:rPr>
            <a:t>Технологія проектного навчання</a:t>
          </a:r>
          <a:endParaRPr lang="ru-RU">
            <a:latin typeface="Trebuchet MS" panose="020B0603020202020204"/>
            <a:ea typeface="+mn-ea"/>
            <a:cs typeface="+mn-cs"/>
          </a:endParaRPr>
        </a:p>
      </dgm:t>
    </dgm:pt>
    <dgm:pt modelId="{0D42B7A5-0273-4E56-A096-FCFD3DF8BD5F}" type="parTrans" cxnId="{E748D825-E076-4D23-8458-295EDB17387C}">
      <dgm:prSet/>
      <dgm:spPr/>
      <dgm:t>
        <a:bodyPr/>
        <a:lstStyle/>
        <a:p>
          <a:endParaRPr lang="ru-RU"/>
        </a:p>
      </dgm:t>
    </dgm:pt>
    <dgm:pt modelId="{FBEC2AAB-6A3B-49D0-A52C-D008580C8A3A}" type="sibTrans" cxnId="{E748D825-E076-4D23-8458-295EDB17387C}">
      <dgm:prSet/>
      <dgm:spPr/>
      <dgm:t>
        <a:bodyPr/>
        <a:lstStyle/>
        <a:p>
          <a:endParaRPr lang="ru-RU"/>
        </a:p>
      </dgm:t>
    </dgm:pt>
    <dgm:pt modelId="{7530CA22-9A15-441A-AF70-736A2138EC19}">
      <dgm:prSet/>
      <dgm:spPr>
        <a:xfrm>
          <a:off x="1953543" y="2158807"/>
          <a:ext cx="763270" cy="669051"/>
        </a:xfrm>
        <a:prstGeom prst="rect">
          <a:avLst/>
        </a:prstGeom>
      </dgm:spPr>
      <dgm:t>
        <a:bodyPr/>
        <a:lstStyle/>
        <a:p>
          <a:pPr rtl="0"/>
          <a:r>
            <a:rPr lang="uk-UA" smtClean="0">
              <a:latin typeface="Trebuchet MS" panose="020B0603020202020204"/>
              <a:ea typeface="+mn-ea"/>
              <a:cs typeface="+mn-cs"/>
            </a:rPr>
            <a:t>Інформаційно-комп</a:t>
          </a:r>
          <a:r>
            <a:rPr lang="en-US" smtClean="0">
              <a:latin typeface="Trebuchet MS" panose="020B0603020202020204"/>
              <a:ea typeface="+mn-ea"/>
              <a:cs typeface="+mn-cs"/>
            </a:rPr>
            <a:t>’</a:t>
          </a:r>
          <a:r>
            <a:rPr lang="uk-UA" smtClean="0">
              <a:latin typeface="Trebuchet MS" panose="020B0603020202020204"/>
              <a:ea typeface="+mn-ea"/>
              <a:cs typeface="+mn-cs"/>
            </a:rPr>
            <a:t>ютерні технології</a:t>
          </a:r>
          <a:endParaRPr lang="ru-RU" dirty="0">
            <a:latin typeface="Trebuchet MS" panose="020B0603020202020204"/>
            <a:ea typeface="+mn-ea"/>
            <a:cs typeface="+mn-cs"/>
          </a:endParaRPr>
        </a:p>
      </dgm:t>
    </dgm:pt>
    <dgm:pt modelId="{B51EC40E-8AE1-4E9E-A36B-D6D794D6EE26}" type="parTrans" cxnId="{F6B7E2C1-95DE-47A5-A5E7-462EB496C04F}">
      <dgm:prSet/>
      <dgm:spPr/>
      <dgm:t>
        <a:bodyPr/>
        <a:lstStyle/>
        <a:p>
          <a:endParaRPr lang="ru-RU"/>
        </a:p>
      </dgm:t>
    </dgm:pt>
    <dgm:pt modelId="{B0A8D494-F110-47AF-9280-AB21E2C07A31}" type="sibTrans" cxnId="{F6B7E2C1-95DE-47A5-A5E7-462EB496C04F}">
      <dgm:prSet/>
      <dgm:spPr/>
      <dgm:t>
        <a:bodyPr/>
        <a:lstStyle/>
        <a:p>
          <a:endParaRPr lang="ru-RU"/>
        </a:p>
      </dgm:t>
    </dgm:pt>
    <dgm:pt modelId="{401378F0-21CD-4343-ABA9-77D2A2FAEF67}">
      <dgm:prSet/>
      <dgm:spPr>
        <a:xfrm>
          <a:off x="2887936" y="1927591"/>
          <a:ext cx="763270" cy="669051"/>
        </a:xfrm>
        <a:prstGeom prst="rect">
          <a:avLst/>
        </a:prstGeom>
      </dgm:spPr>
      <dgm:t>
        <a:bodyPr/>
        <a:lstStyle/>
        <a:p>
          <a:pPr rtl="0"/>
          <a:r>
            <a:rPr lang="uk-UA" smtClean="0">
              <a:latin typeface="Trebuchet MS" panose="020B0603020202020204"/>
              <a:ea typeface="+mn-ea"/>
              <a:cs typeface="+mn-cs"/>
            </a:rPr>
            <a:t>Технологія розвитку критичного мислення</a:t>
          </a:r>
          <a:endParaRPr lang="ru-RU" dirty="0">
            <a:latin typeface="Trebuchet MS" panose="020B0603020202020204"/>
            <a:ea typeface="+mn-ea"/>
            <a:cs typeface="+mn-cs"/>
          </a:endParaRPr>
        </a:p>
      </dgm:t>
    </dgm:pt>
    <dgm:pt modelId="{3AF9DC73-690E-4AB5-B02A-DD2C9F03D759}" type="parTrans" cxnId="{715E2F73-E773-45E4-A59B-03C36E49900C}">
      <dgm:prSet/>
      <dgm:spPr/>
      <dgm:t>
        <a:bodyPr/>
        <a:lstStyle/>
        <a:p>
          <a:endParaRPr lang="ru-RU"/>
        </a:p>
      </dgm:t>
    </dgm:pt>
    <dgm:pt modelId="{FBF3761A-0E1D-409F-AA2E-67D81297F161}" type="sibTrans" cxnId="{715E2F73-E773-45E4-A59B-03C36E49900C}">
      <dgm:prSet/>
      <dgm:spPr/>
      <dgm:t>
        <a:bodyPr/>
        <a:lstStyle/>
        <a:p>
          <a:endParaRPr lang="ru-RU"/>
        </a:p>
      </dgm:t>
    </dgm:pt>
    <dgm:pt modelId="{459289BD-9672-4DEC-B6BD-46B55DAE601A}">
      <dgm:prSet/>
      <dgm:spPr>
        <a:xfrm>
          <a:off x="3822329" y="1696374"/>
          <a:ext cx="763270" cy="669051"/>
        </a:xfrm>
        <a:prstGeom prst="rect">
          <a:avLst/>
        </a:prstGeom>
      </dgm:spPr>
      <dgm:t>
        <a:bodyPr/>
        <a:lstStyle/>
        <a:p>
          <a:pPr rtl="0"/>
          <a:r>
            <a:rPr lang="uk-UA" smtClean="0">
              <a:latin typeface="Trebuchet MS" panose="020B0603020202020204"/>
              <a:ea typeface="+mn-ea"/>
              <a:cs typeface="+mn-cs"/>
            </a:rPr>
            <a:t>Ігрові технології навчання</a:t>
          </a:r>
          <a:endParaRPr lang="ru-RU" dirty="0">
            <a:latin typeface="Trebuchet MS" panose="020B0603020202020204"/>
            <a:ea typeface="+mn-ea"/>
            <a:cs typeface="+mn-cs"/>
          </a:endParaRPr>
        </a:p>
      </dgm:t>
    </dgm:pt>
    <dgm:pt modelId="{588D51F1-F03F-490F-895D-F63A419C6FF1}" type="parTrans" cxnId="{4D5744FC-6AC0-4675-B125-A32FFB5C7E19}">
      <dgm:prSet/>
      <dgm:spPr/>
      <dgm:t>
        <a:bodyPr/>
        <a:lstStyle/>
        <a:p>
          <a:endParaRPr lang="ru-RU"/>
        </a:p>
      </dgm:t>
    </dgm:pt>
    <dgm:pt modelId="{855B1D9E-6BD4-42C0-80A7-0FBCF8DC52D0}" type="sibTrans" cxnId="{4D5744FC-6AC0-4675-B125-A32FFB5C7E19}">
      <dgm:prSet/>
      <dgm:spPr/>
      <dgm:t>
        <a:bodyPr/>
        <a:lstStyle/>
        <a:p>
          <a:endParaRPr lang="ru-RU"/>
        </a:p>
      </dgm:t>
    </dgm:pt>
    <dgm:pt modelId="{D0C1E9F8-2954-4A15-9B5A-364E89D04FD3}" type="pres">
      <dgm:prSet presAssocID="{D020F82F-61C1-4325-B2B8-5EFB79D9195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D37C77B-5F75-4140-96C4-EDD4E4B4F2E0}" type="pres">
      <dgm:prSet presAssocID="{4A021C3A-0080-4E5A-9C89-04E6F3BC667B}" presName="composite" presStyleCnt="0"/>
      <dgm:spPr/>
      <dgm:t>
        <a:bodyPr/>
        <a:lstStyle/>
        <a:p>
          <a:endParaRPr lang="ru-RU"/>
        </a:p>
      </dgm:t>
    </dgm:pt>
    <dgm:pt modelId="{C1D5ED7D-6676-48DF-9CDF-723975B3A6C7}" type="pres">
      <dgm:prSet presAssocID="{4A021C3A-0080-4E5A-9C89-04E6F3BC667B}" presName="LShape" presStyleLbl="alignNode1" presStyleIdx="0" presStyleCnt="9"/>
      <dgm:spPr>
        <a:xfrm rot="5400000">
          <a:off x="169570" y="2368634"/>
          <a:ext cx="508085" cy="845443"/>
        </a:xfrm>
        <a:prstGeom prst="corner">
          <a:avLst>
            <a:gd name="adj1" fmla="val 16120"/>
            <a:gd name="adj2" fmla="val 16110"/>
          </a:avLst>
        </a:prstGeom>
      </dgm:spPr>
      <dgm:t>
        <a:bodyPr/>
        <a:lstStyle/>
        <a:p>
          <a:endParaRPr lang="ru-RU"/>
        </a:p>
      </dgm:t>
    </dgm:pt>
    <dgm:pt modelId="{01C7EF46-93EA-4CCA-8A5D-C9B141DB00C6}" type="pres">
      <dgm:prSet presAssocID="{4A021C3A-0080-4E5A-9C89-04E6F3BC667B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E32728-2B83-4E3B-8677-2754CBB62339}" type="pres">
      <dgm:prSet presAssocID="{4A021C3A-0080-4E5A-9C89-04E6F3BC667B}" presName="Triangle" presStyleLbl="alignNode1" presStyleIdx="1" presStyleCnt="9"/>
      <dgm:spPr>
        <a:xfrm>
          <a:off x="704016" y="2306392"/>
          <a:ext cx="144013" cy="144013"/>
        </a:xfrm>
        <a:prstGeom prst="triangle">
          <a:avLst>
            <a:gd name="adj" fmla="val 100000"/>
          </a:avLst>
        </a:prstGeom>
      </dgm:spPr>
      <dgm:t>
        <a:bodyPr/>
        <a:lstStyle/>
        <a:p>
          <a:endParaRPr lang="ru-RU"/>
        </a:p>
      </dgm:t>
    </dgm:pt>
    <dgm:pt modelId="{1149BF33-55C1-4633-9AB6-C37E66ABEC13}" type="pres">
      <dgm:prSet presAssocID="{2B7FC2DB-197E-4966-ABDC-02FB2628ACFA}" presName="sibTrans" presStyleCnt="0"/>
      <dgm:spPr/>
      <dgm:t>
        <a:bodyPr/>
        <a:lstStyle/>
        <a:p>
          <a:endParaRPr lang="ru-RU"/>
        </a:p>
      </dgm:t>
    </dgm:pt>
    <dgm:pt modelId="{3398181C-C059-45D9-8A15-C38BA12540C7}" type="pres">
      <dgm:prSet presAssocID="{2B7FC2DB-197E-4966-ABDC-02FB2628ACFA}" presName="space" presStyleCnt="0"/>
      <dgm:spPr/>
      <dgm:t>
        <a:bodyPr/>
        <a:lstStyle/>
        <a:p>
          <a:endParaRPr lang="ru-RU"/>
        </a:p>
      </dgm:t>
    </dgm:pt>
    <dgm:pt modelId="{863E247E-CDBC-42CB-AE6A-2784C5BCC44F}" type="pres">
      <dgm:prSet presAssocID="{2D5D303E-F94F-422B-9747-6A947F1A6DEE}" presName="composite" presStyleCnt="0"/>
      <dgm:spPr/>
      <dgm:t>
        <a:bodyPr/>
        <a:lstStyle/>
        <a:p>
          <a:endParaRPr lang="ru-RU"/>
        </a:p>
      </dgm:t>
    </dgm:pt>
    <dgm:pt modelId="{AF9B357C-8B08-43A3-A170-A898533753E2}" type="pres">
      <dgm:prSet presAssocID="{2D5D303E-F94F-422B-9747-6A947F1A6DEE}" presName="LShape" presStyleLbl="alignNode1" presStyleIdx="2" presStyleCnt="9"/>
      <dgm:spPr>
        <a:xfrm rot="5400000">
          <a:off x="1103963" y="2137418"/>
          <a:ext cx="508085" cy="845443"/>
        </a:xfrm>
        <a:prstGeom prst="corner">
          <a:avLst>
            <a:gd name="adj1" fmla="val 16120"/>
            <a:gd name="adj2" fmla="val 16110"/>
          </a:avLst>
        </a:prstGeom>
      </dgm:spPr>
      <dgm:t>
        <a:bodyPr/>
        <a:lstStyle/>
        <a:p>
          <a:endParaRPr lang="ru-RU"/>
        </a:p>
      </dgm:t>
    </dgm:pt>
    <dgm:pt modelId="{E613A943-3B99-43C3-93AA-6101C661A6ED}" type="pres">
      <dgm:prSet presAssocID="{2D5D303E-F94F-422B-9747-6A947F1A6DEE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03544-1544-4B74-8687-3AD24721A483}" type="pres">
      <dgm:prSet presAssocID="{2D5D303E-F94F-422B-9747-6A947F1A6DEE}" presName="Triangle" presStyleLbl="alignNode1" presStyleIdx="3" presStyleCnt="9"/>
      <dgm:spPr>
        <a:xfrm>
          <a:off x="1638408" y="2075176"/>
          <a:ext cx="144013" cy="144013"/>
        </a:xfrm>
        <a:prstGeom prst="triangle">
          <a:avLst>
            <a:gd name="adj" fmla="val 100000"/>
          </a:avLst>
        </a:prstGeom>
      </dgm:spPr>
      <dgm:t>
        <a:bodyPr/>
        <a:lstStyle/>
        <a:p>
          <a:endParaRPr lang="ru-RU"/>
        </a:p>
      </dgm:t>
    </dgm:pt>
    <dgm:pt modelId="{3128955E-4AE6-4681-A7FF-0CCF5580E76C}" type="pres">
      <dgm:prSet presAssocID="{FBEC2AAB-6A3B-49D0-A52C-D008580C8A3A}" presName="sibTrans" presStyleCnt="0"/>
      <dgm:spPr/>
      <dgm:t>
        <a:bodyPr/>
        <a:lstStyle/>
        <a:p>
          <a:endParaRPr lang="ru-RU"/>
        </a:p>
      </dgm:t>
    </dgm:pt>
    <dgm:pt modelId="{936B7263-A2F1-49E5-B336-683864E57C75}" type="pres">
      <dgm:prSet presAssocID="{FBEC2AAB-6A3B-49D0-A52C-D008580C8A3A}" presName="space" presStyleCnt="0"/>
      <dgm:spPr/>
      <dgm:t>
        <a:bodyPr/>
        <a:lstStyle/>
        <a:p>
          <a:endParaRPr lang="ru-RU"/>
        </a:p>
      </dgm:t>
    </dgm:pt>
    <dgm:pt modelId="{B8B423DA-66C2-4274-B89A-3C435F2D0A36}" type="pres">
      <dgm:prSet presAssocID="{7530CA22-9A15-441A-AF70-736A2138EC19}" presName="composite" presStyleCnt="0"/>
      <dgm:spPr/>
      <dgm:t>
        <a:bodyPr/>
        <a:lstStyle/>
        <a:p>
          <a:endParaRPr lang="ru-RU"/>
        </a:p>
      </dgm:t>
    </dgm:pt>
    <dgm:pt modelId="{660C8089-2AC7-45E5-9F12-E310DEAD6F70}" type="pres">
      <dgm:prSet presAssocID="{7530CA22-9A15-441A-AF70-736A2138EC19}" presName="LShape" presStyleLbl="alignNode1" presStyleIdx="4" presStyleCnt="9"/>
      <dgm:spPr>
        <a:xfrm rot="5400000">
          <a:off x="2038356" y="1906202"/>
          <a:ext cx="508085" cy="845443"/>
        </a:xfrm>
        <a:prstGeom prst="corner">
          <a:avLst>
            <a:gd name="adj1" fmla="val 16120"/>
            <a:gd name="adj2" fmla="val 16110"/>
          </a:avLst>
        </a:prstGeom>
      </dgm:spPr>
      <dgm:t>
        <a:bodyPr/>
        <a:lstStyle/>
        <a:p>
          <a:endParaRPr lang="ru-RU"/>
        </a:p>
      </dgm:t>
    </dgm:pt>
    <dgm:pt modelId="{85773AEE-588C-4075-823E-E54E3559B278}" type="pres">
      <dgm:prSet presAssocID="{7530CA22-9A15-441A-AF70-736A2138EC1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A4D14-7432-40A6-8275-57C502EDE67D}" type="pres">
      <dgm:prSet presAssocID="{7530CA22-9A15-441A-AF70-736A2138EC19}" presName="Triangle" presStyleLbl="alignNode1" presStyleIdx="5" presStyleCnt="9"/>
      <dgm:spPr>
        <a:xfrm>
          <a:off x="2572801" y="1843959"/>
          <a:ext cx="144013" cy="144013"/>
        </a:xfrm>
        <a:prstGeom prst="triangle">
          <a:avLst>
            <a:gd name="adj" fmla="val 100000"/>
          </a:avLst>
        </a:prstGeom>
      </dgm:spPr>
      <dgm:t>
        <a:bodyPr/>
        <a:lstStyle/>
        <a:p>
          <a:endParaRPr lang="ru-RU"/>
        </a:p>
      </dgm:t>
    </dgm:pt>
    <dgm:pt modelId="{3698BDD8-3DB3-474B-8C9A-9A8B29222200}" type="pres">
      <dgm:prSet presAssocID="{B0A8D494-F110-47AF-9280-AB21E2C07A31}" presName="sibTrans" presStyleCnt="0"/>
      <dgm:spPr/>
      <dgm:t>
        <a:bodyPr/>
        <a:lstStyle/>
        <a:p>
          <a:endParaRPr lang="ru-RU"/>
        </a:p>
      </dgm:t>
    </dgm:pt>
    <dgm:pt modelId="{46E02BBC-2B40-4D50-9207-0AF55F7A8169}" type="pres">
      <dgm:prSet presAssocID="{B0A8D494-F110-47AF-9280-AB21E2C07A31}" presName="space" presStyleCnt="0"/>
      <dgm:spPr/>
      <dgm:t>
        <a:bodyPr/>
        <a:lstStyle/>
        <a:p>
          <a:endParaRPr lang="ru-RU"/>
        </a:p>
      </dgm:t>
    </dgm:pt>
    <dgm:pt modelId="{8F92A090-EB7F-4D91-8A03-868DBBC8C8E0}" type="pres">
      <dgm:prSet presAssocID="{401378F0-21CD-4343-ABA9-77D2A2FAEF67}" presName="composite" presStyleCnt="0"/>
      <dgm:spPr/>
      <dgm:t>
        <a:bodyPr/>
        <a:lstStyle/>
        <a:p>
          <a:endParaRPr lang="ru-RU"/>
        </a:p>
      </dgm:t>
    </dgm:pt>
    <dgm:pt modelId="{F5B45F4B-B12E-4BF6-A92B-CC6884C64271}" type="pres">
      <dgm:prSet presAssocID="{401378F0-21CD-4343-ABA9-77D2A2FAEF67}" presName="LShape" presStyleLbl="alignNode1" presStyleIdx="6" presStyleCnt="9"/>
      <dgm:spPr>
        <a:xfrm rot="5400000">
          <a:off x="2972748" y="1674985"/>
          <a:ext cx="508085" cy="845443"/>
        </a:xfrm>
        <a:prstGeom prst="corner">
          <a:avLst>
            <a:gd name="adj1" fmla="val 16120"/>
            <a:gd name="adj2" fmla="val 16110"/>
          </a:avLst>
        </a:prstGeom>
      </dgm:spPr>
      <dgm:t>
        <a:bodyPr/>
        <a:lstStyle/>
        <a:p>
          <a:endParaRPr lang="ru-RU"/>
        </a:p>
      </dgm:t>
    </dgm:pt>
    <dgm:pt modelId="{63F2B5A5-5AE6-4E69-AF08-86505018ED9E}" type="pres">
      <dgm:prSet presAssocID="{401378F0-21CD-4343-ABA9-77D2A2FAEF67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9FA5D-584D-414E-98B8-4DDF6D5685F1}" type="pres">
      <dgm:prSet presAssocID="{401378F0-21CD-4343-ABA9-77D2A2FAEF67}" presName="Triangle" presStyleLbl="alignNode1" presStyleIdx="7" presStyleCnt="9"/>
      <dgm:spPr>
        <a:xfrm>
          <a:off x="3507193" y="1612743"/>
          <a:ext cx="144013" cy="144013"/>
        </a:xfrm>
        <a:prstGeom prst="triangle">
          <a:avLst>
            <a:gd name="adj" fmla="val 100000"/>
          </a:avLst>
        </a:prstGeom>
      </dgm:spPr>
      <dgm:t>
        <a:bodyPr/>
        <a:lstStyle/>
        <a:p>
          <a:endParaRPr lang="ru-RU"/>
        </a:p>
      </dgm:t>
    </dgm:pt>
    <dgm:pt modelId="{FBF0B3C3-841F-414E-8F81-BF7D9BA6BDF5}" type="pres">
      <dgm:prSet presAssocID="{FBF3761A-0E1D-409F-AA2E-67D81297F161}" presName="sibTrans" presStyleCnt="0"/>
      <dgm:spPr/>
      <dgm:t>
        <a:bodyPr/>
        <a:lstStyle/>
        <a:p>
          <a:endParaRPr lang="ru-RU"/>
        </a:p>
      </dgm:t>
    </dgm:pt>
    <dgm:pt modelId="{1B924C29-70CC-4E9E-9C1A-C0F4106CF72E}" type="pres">
      <dgm:prSet presAssocID="{FBF3761A-0E1D-409F-AA2E-67D81297F161}" presName="space" presStyleCnt="0"/>
      <dgm:spPr/>
      <dgm:t>
        <a:bodyPr/>
        <a:lstStyle/>
        <a:p>
          <a:endParaRPr lang="ru-RU"/>
        </a:p>
      </dgm:t>
    </dgm:pt>
    <dgm:pt modelId="{5BF063AD-25D7-4C05-B0E7-0D74DEE68260}" type="pres">
      <dgm:prSet presAssocID="{459289BD-9672-4DEC-B6BD-46B55DAE601A}" presName="composite" presStyleCnt="0"/>
      <dgm:spPr/>
      <dgm:t>
        <a:bodyPr/>
        <a:lstStyle/>
        <a:p>
          <a:endParaRPr lang="ru-RU"/>
        </a:p>
      </dgm:t>
    </dgm:pt>
    <dgm:pt modelId="{CBC74A65-D2A0-4176-B056-124F0B603B4B}" type="pres">
      <dgm:prSet presAssocID="{459289BD-9672-4DEC-B6BD-46B55DAE601A}" presName="LShape" presStyleLbl="alignNode1" presStyleIdx="8" presStyleCnt="9"/>
      <dgm:spPr>
        <a:xfrm rot="5400000">
          <a:off x="3907141" y="1443769"/>
          <a:ext cx="508085" cy="845443"/>
        </a:xfrm>
        <a:prstGeom prst="corner">
          <a:avLst>
            <a:gd name="adj1" fmla="val 16120"/>
            <a:gd name="adj2" fmla="val 16110"/>
          </a:avLst>
        </a:prstGeom>
      </dgm:spPr>
      <dgm:t>
        <a:bodyPr/>
        <a:lstStyle/>
        <a:p>
          <a:endParaRPr lang="ru-RU"/>
        </a:p>
      </dgm:t>
    </dgm:pt>
    <dgm:pt modelId="{69B7521F-BAAB-4A4E-9A01-537BE9E274FE}" type="pres">
      <dgm:prSet presAssocID="{459289BD-9672-4DEC-B6BD-46B55DAE601A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23C7E0-8703-4AB5-899F-A3CBA36225CA}" type="presOf" srcId="{459289BD-9672-4DEC-B6BD-46B55DAE601A}" destId="{69B7521F-BAAB-4A4E-9A01-537BE9E274FE}" srcOrd="0" destOrd="0" presId="urn:microsoft.com/office/officeart/2009/3/layout/StepUpProcess"/>
    <dgm:cxn modelId="{A7B7B3ED-2227-4D8B-803D-C18A85F75AB6}" srcId="{D020F82F-61C1-4325-B2B8-5EFB79D9195D}" destId="{4A021C3A-0080-4E5A-9C89-04E6F3BC667B}" srcOrd="0" destOrd="0" parTransId="{55456FE5-8478-48DF-8966-46DFBD763EA7}" sibTransId="{2B7FC2DB-197E-4966-ABDC-02FB2628ACFA}"/>
    <dgm:cxn modelId="{715E2F73-E773-45E4-A59B-03C36E49900C}" srcId="{D020F82F-61C1-4325-B2B8-5EFB79D9195D}" destId="{401378F0-21CD-4343-ABA9-77D2A2FAEF67}" srcOrd="3" destOrd="0" parTransId="{3AF9DC73-690E-4AB5-B02A-DD2C9F03D759}" sibTransId="{FBF3761A-0E1D-409F-AA2E-67D81297F161}"/>
    <dgm:cxn modelId="{F6B7E2C1-95DE-47A5-A5E7-462EB496C04F}" srcId="{D020F82F-61C1-4325-B2B8-5EFB79D9195D}" destId="{7530CA22-9A15-441A-AF70-736A2138EC19}" srcOrd="2" destOrd="0" parTransId="{B51EC40E-8AE1-4E9E-A36B-D6D794D6EE26}" sibTransId="{B0A8D494-F110-47AF-9280-AB21E2C07A31}"/>
    <dgm:cxn modelId="{34F157F6-F575-4746-8121-7087069B20AE}" type="presOf" srcId="{2D5D303E-F94F-422B-9747-6A947F1A6DEE}" destId="{E613A943-3B99-43C3-93AA-6101C661A6ED}" srcOrd="0" destOrd="0" presId="urn:microsoft.com/office/officeart/2009/3/layout/StepUpProcess"/>
    <dgm:cxn modelId="{1209A4F0-4AE9-4F1A-A295-52EAE1CE1B63}" type="presOf" srcId="{4A021C3A-0080-4E5A-9C89-04E6F3BC667B}" destId="{01C7EF46-93EA-4CCA-8A5D-C9B141DB00C6}" srcOrd="0" destOrd="0" presId="urn:microsoft.com/office/officeart/2009/3/layout/StepUpProcess"/>
    <dgm:cxn modelId="{AD74C352-9A30-49F5-B25A-BC7E9E5C04E2}" type="presOf" srcId="{7530CA22-9A15-441A-AF70-736A2138EC19}" destId="{85773AEE-588C-4075-823E-E54E3559B278}" srcOrd="0" destOrd="0" presId="urn:microsoft.com/office/officeart/2009/3/layout/StepUpProcess"/>
    <dgm:cxn modelId="{4D5744FC-6AC0-4675-B125-A32FFB5C7E19}" srcId="{D020F82F-61C1-4325-B2B8-5EFB79D9195D}" destId="{459289BD-9672-4DEC-B6BD-46B55DAE601A}" srcOrd="4" destOrd="0" parTransId="{588D51F1-F03F-490F-895D-F63A419C6FF1}" sibTransId="{855B1D9E-6BD4-42C0-80A7-0FBCF8DC52D0}"/>
    <dgm:cxn modelId="{0A613E60-4788-4654-BCF1-A75B5FCD7022}" type="presOf" srcId="{401378F0-21CD-4343-ABA9-77D2A2FAEF67}" destId="{63F2B5A5-5AE6-4E69-AF08-86505018ED9E}" srcOrd="0" destOrd="0" presId="urn:microsoft.com/office/officeart/2009/3/layout/StepUpProcess"/>
    <dgm:cxn modelId="{601E4D5E-B9BF-4BBE-8A36-B6ECC621D348}" type="presOf" srcId="{D020F82F-61C1-4325-B2B8-5EFB79D9195D}" destId="{D0C1E9F8-2954-4A15-9B5A-364E89D04FD3}" srcOrd="0" destOrd="0" presId="urn:microsoft.com/office/officeart/2009/3/layout/StepUpProcess"/>
    <dgm:cxn modelId="{E748D825-E076-4D23-8458-295EDB17387C}" srcId="{D020F82F-61C1-4325-B2B8-5EFB79D9195D}" destId="{2D5D303E-F94F-422B-9747-6A947F1A6DEE}" srcOrd="1" destOrd="0" parTransId="{0D42B7A5-0273-4E56-A096-FCFD3DF8BD5F}" sibTransId="{FBEC2AAB-6A3B-49D0-A52C-D008580C8A3A}"/>
    <dgm:cxn modelId="{CC701B9A-4F3E-4B73-B4DE-5BFA48183C36}" type="presParOf" srcId="{D0C1E9F8-2954-4A15-9B5A-364E89D04FD3}" destId="{4D37C77B-5F75-4140-96C4-EDD4E4B4F2E0}" srcOrd="0" destOrd="0" presId="urn:microsoft.com/office/officeart/2009/3/layout/StepUpProcess"/>
    <dgm:cxn modelId="{C70C3D24-3677-4D9D-B02A-57919869E0A6}" type="presParOf" srcId="{4D37C77B-5F75-4140-96C4-EDD4E4B4F2E0}" destId="{C1D5ED7D-6676-48DF-9CDF-723975B3A6C7}" srcOrd="0" destOrd="0" presId="urn:microsoft.com/office/officeart/2009/3/layout/StepUpProcess"/>
    <dgm:cxn modelId="{0C5BFAF9-87A8-4EF6-80B7-69FFE50C8330}" type="presParOf" srcId="{4D37C77B-5F75-4140-96C4-EDD4E4B4F2E0}" destId="{01C7EF46-93EA-4CCA-8A5D-C9B141DB00C6}" srcOrd="1" destOrd="0" presId="urn:microsoft.com/office/officeart/2009/3/layout/StepUpProcess"/>
    <dgm:cxn modelId="{E26109B8-DA4B-46E3-8902-EFDD02F264BD}" type="presParOf" srcId="{4D37C77B-5F75-4140-96C4-EDD4E4B4F2E0}" destId="{5CE32728-2B83-4E3B-8677-2754CBB62339}" srcOrd="2" destOrd="0" presId="urn:microsoft.com/office/officeart/2009/3/layout/StepUpProcess"/>
    <dgm:cxn modelId="{E7BFB077-8F5E-4982-8230-DC667B800597}" type="presParOf" srcId="{D0C1E9F8-2954-4A15-9B5A-364E89D04FD3}" destId="{1149BF33-55C1-4633-9AB6-C37E66ABEC13}" srcOrd="1" destOrd="0" presId="urn:microsoft.com/office/officeart/2009/3/layout/StepUpProcess"/>
    <dgm:cxn modelId="{46F53456-CA68-43B1-910C-DE52F691ACAE}" type="presParOf" srcId="{1149BF33-55C1-4633-9AB6-C37E66ABEC13}" destId="{3398181C-C059-45D9-8A15-C38BA12540C7}" srcOrd="0" destOrd="0" presId="urn:microsoft.com/office/officeart/2009/3/layout/StepUpProcess"/>
    <dgm:cxn modelId="{37CEB9D6-CB60-4F59-8F10-30311F0E640B}" type="presParOf" srcId="{D0C1E9F8-2954-4A15-9B5A-364E89D04FD3}" destId="{863E247E-CDBC-42CB-AE6A-2784C5BCC44F}" srcOrd="2" destOrd="0" presId="urn:microsoft.com/office/officeart/2009/3/layout/StepUpProcess"/>
    <dgm:cxn modelId="{C8BB26F2-737F-4594-B9C3-4A3A81F725D6}" type="presParOf" srcId="{863E247E-CDBC-42CB-AE6A-2784C5BCC44F}" destId="{AF9B357C-8B08-43A3-A170-A898533753E2}" srcOrd="0" destOrd="0" presId="urn:microsoft.com/office/officeart/2009/3/layout/StepUpProcess"/>
    <dgm:cxn modelId="{9A978915-2892-46B3-A638-5A759EAF39C3}" type="presParOf" srcId="{863E247E-CDBC-42CB-AE6A-2784C5BCC44F}" destId="{E613A943-3B99-43C3-93AA-6101C661A6ED}" srcOrd="1" destOrd="0" presId="urn:microsoft.com/office/officeart/2009/3/layout/StepUpProcess"/>
    <dgm:cxn modelId="{02893F41-FBC0-4B55-9076-5D8FD3B41F1A}" type="presParOf" srcId="{863E247E-CDBC-42CB-AE6A-2784C5BCC44F}" destId="{6D403544-1544-4B74-8687-3AD24721A483}" srcOrd="2" destOrd="0" presId="urn:microsoft.com/office/officeart/2009/3/layout/StepUpProcess"/>
    <dgm:cxn modelId="{9C1F687B-F253-4EBD-8E18-4296BF361C28}" type="presParOf" srcId="{D0C1E9F8-2954-4A15-9B5A-364E89D04FD3}" destId="{3128955E-4AE6-4681-A7FF-0CCF5580E76C}" srcOrd="3" destOrd="0" presId="urn:microsoft.com/office/officeart/2009/3/layout/StepUpProcess"/>
    <dgm:cxn modelId="{FEE2A219-F957-406F-BB55-7EEF229BA12F}" type="presParOf" srcId="{3128955E-4AE6-4681-A7FF-0CCF5580E76C}" destId="{936B7263-A2F1-49E5-B336-683864E57C75}" srcOrd="0" destOrd="0" presId="urn:microsoft.com/office/officeart/2009/3/layout/StepUpProcess"/>
    <dgm:cxn modelId="{0392F6F1-25DA-47DE-9BBE-BF28791E243B}" type="presParOf" srcId="{D0C1E9F8-2954-4A15-9B5A-364E89D04FD3}" destId="{B8B423DA-66C2-4274-B89A-3C435F2D0A36}" srcOrd="4" destOrd="0" presId="urn:microsoft.com/office/officeart/2009/3/layout/StepUpProcess"/>
    <dgm:cxn modelId="{4F95A7A3-B05B-4A3B-A203-786442F9EBA3}" type="presParOf" srcId="{B8B423DA-66C2-4274-B89A-3C435F2D0A36}" destId="{660C8089-2AC7-45E5-9F12-E310DEAD6F70}" srcOrd="0" destOrd="0" presId="urn:microsoft.com/office/officeart/2009/3/layout/StepUpProcess"/>
    <dgm:cxn modelId="{1700EB7F-FDA7-4B03-AA77-A6FA2FEB5637}" type="presParOf" srcId="{B8B423DA-66C2-4274-B89A-3C435F2D0A36}" destId="{85773AEE-588C-4075-823E-E54E3559B278}" srcOrd="1" destOrd="0" presId="urn:microsoft.com/office/officeart/2009/3/layout/StepUpProcess"/>
    <dgm:cxn modelId="{B99E8A26-E1E2-4FF9-B07A-0A5FE7B52B6A}" type="presParOf" srcId="{B8B423DA-66C2-4274-B89A-3C435F2D0A36}" destId="{D7BA4D14-7432-40A6-8275-57C502EDE67D}" srcOrd="2" destOrd="0" presId="urn:microsoft.com/office/officeart/2009/3/layout/StepUpProcess"/>
    <dgm:cxn modelId="{D9D1B057-9AD6-4569-9E23-E0CE0B338DFF}" type="presParOf" srcId="{D0C1E9F8-2954-4A15-9B5A-364E89D04FD3}" destId="{3698BDD8-3DB3-474B-8C9A-9A8B29222200}" srcOrd="5" destOrd="0" presId="urn:microsoft.com/office/officeart/2009/3/layout/StepUpProcess"/>
    <dgm:cxn modelId="{D9743AB9-39D7-4372-ABFE-A5F96DD376F8}" type="presParOf" srcId="{3698BDD8-3DB3-474B-8C9A-9A8B29222200}" destId="{46E02BBC-2B40-4D50-9207-0AF55F7A8169}" srcOrd="0" destOrd="0" presId="urn:microsoft.com/office/officeart/2009/3/layout/StepUpProcess"/>
    <dgm:cxn modelId="{642304B1-732B-481B-A83D-C668D9DD33F0}" type="presParOf" srcId="{D0C1E9F8-2954-4A15-9B5A-364E89D04FD3}" destId="{8F92A090-EB7F-4D91-8A03-868DBBC8C8E0}" srcOrd="6" destOrd="0" presId="urn:microsoft.com/office/officeart/2009/3/layout/StepUpProcess"/>
    <dgm:cxn modelId="{657EB024-FA37-43AC-ACA5-25629D9085DA}" type="presParOf" srcId="{8F92A090-EB7F-4D91-8A03-868DBBC8C8E0}" destId="{F5B45F4B-B12E-4BF6-A92B-CC6884C64271}" srcOrd="0" destOrd="0" presId="urn:microsoft.com/office/officeart/2009/3/layout/StepUpProcess"/>
    <dgm:cxn modelId="{B7DA4DF8-A617-4C09-AFF5-767EDF523E21}" type="presParOf" srcId="{8F92A090-EB7F-4D91-8A03-868DBBC8C8E0}" destId="{63F2B5A5-5AE6-4E69-AF08-86505018ED9E}" srcOrd="1" destOrd="0" presId="urn:microsoft.com/office/officeart/2009/3/layout/StepUpProcess"/>
    <dgm:cxn modelId="{99A86690-9DB2-4C44-8547-A79F05364121}" type="presParOf" srcId="{8F92A090-EB7F-4D91-8A03-868DBBC8C8E0}" destId="{9D99FA5D-584D-414E-98B8-4DDF6D5685F1}" srcOrd="2" destOrd="0" presId="urn:microsoft.com/office/officeart/2009/3/layout/StepUpProcess"/>
    <dgm:cxn modelId="{3771A0B2-2EE5-4ECE-92DC-7E181C1B62BB}" type="presParOf" srcId="{D0C1E9F8-2954-4A15-9B5A-364E89D04FD3}" destId="{FBF0B3C3-841F-414E-8F81-BF7D9BA6BDF5}" srcOrd="7" destOrd="0" presId="urn:microsoft.com/office/officeart/2009/3/layout/StepUpProcess"/>
    <dgm:cxn modelId="{AF31D508-D8A2-43D4-B4D6-4ACBCF50ECD7}" type="presParOf" srcId="{FBF0B3C3-841F-414E-8F81-BF7D9BA6BDF5}" destId="{1B924C29-70CC-4E9E-9C1A-C0F4106CF72E}" srcOrd="0" destOrd="0" presId="urn:microsoft.com/office/officeart/2009/3/layout/StepUpProcess"/>
    <dgm:cxn modelId="{ABFE14DB-F771-4E7E-BA76-D2FD4F3DDDC0}" type="presParOf" srcId="{D0C1E9F8-2954-4A15-9B5A-364E89D04FD3}" destId="{5BF063AD-25D7-4C05-B0E7-0D74DEE68260}" srcOrd="8" destOrd="0" presId="urn:microsoft.com/office/officeart/2009/3/layout/StepUpProcess"/>
    <dgm:cxn modelId="{A3538E95-696E-41EC-BA9B-D56F45ED5051}" type="presParOf" srcId="{5BF063AD-25D7-4C05-B0E7-0D74DEE68260}" destId="{CBC74A65-D2A0-4176-B056-124F0B603B4B}" srcOrd="0" destOrd="0" presId="urn:microsoft.com/office/officeart/2009/3/layout/StepUpProcess"/>
    <dgm:cxn modelId="{4C6527AE-CDEF-42C0-8F0A-15600D5FE6FA}" type="presParOf" srcId="{5BF063AD-25D7-4C05-B0E7-0D74DEE68260}" destId="{69B7521F-BAAB-4A4E-9A01-537BE9E274FE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95175A-A90E-4B88-98E3-0CBFEE44B442}" type="doc">
      <dgm:prSet loTypeId="urn:microsoft.com/office/officeart/2005/8/layout/target3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9C9393E4-8C70-4E44-ABF0-4AC69EAB35D3}">
      <dgm:prSet custT="1"/>
      <dgm:spPr/>
      <dgm:t>
        <a:bodyPr/>
        <a:lstStyle/>
        <a:p>
          <a:pPr rtl="0"/>
          <a:r>
            <a:rPr lang="uk-UA" sz="3600" b="1" i="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ІННОВАЦІЙНІ ТЕХНОЛОГІЇ</a:t>
          </a:r>
          <a:endParaRPr lang="ru-RU" sz="3600" i="0" dirty="0">
            <a:solidFill>
              <a:srgbClr val="0066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gm:t>
    </dgm:pt>
    <dgm:pt modelId="{4BFE197E-72A2-488F-AC4C-371721163117}" type="parTrans" cxnId="{B080C9E5-FC50-4857-BEE4-D9E7A539E637}">
      <dgm:prSet/>
      <dgm:spPr/>
      <dgm:t>
        <a:bodyPr/>
        <a:lstStyle/>
        <a:p>
          <a:endParaRPr lang="ru-RU"/>
        </a:p>
      </dgm:t>
    </dgm:pt>
    <dgm:pt modelId="{E90AD51F-B244-4B87-A241-06050D8C9C8C}" type="sibTrans" cxnId="{B080C9E5-FC50-4857-BEE4-D9E7A539E637}">
      <dgm:prSet/>
      <dgm:spPr/>
      <dgm:t>
        <a:bodyPr/>
        <a:lstStyle/>
        <a:p>
          <a:endParaRPr lang="ru-RU"/>
        </a:p>
      </dgm:t>
    </dgm:pt>
    <dgm:pt modelId="{F870D837-749C-48D9-B813-CB7DEB6EF9DD}" type="pres">
      <dgm:prSet presAssocID="{1895175A-A90E-4B88-98E3-0CBFEE44B44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24E336-ED5B-4677-AB15-0B5EBD66A64F}" type="pres">
      <dgm:prSet presAssocID="{9C9393E4-8C70-4E44-ABF0-4AC69EAB35D3}" presName="circle1" presStyleLbl="node1" presStyleIdx="0" presStyleCnt="1"/>
      <dgm:spPr/>
    </dgm:pt>
    <dgm:pt modelId="{B1FB6063-06AD-4627-8F22-C6702129AACD}" type="pres">
      <dgm:prSet presAssocID="{9C9393E4-8C70-4E44-ABF0-4AC69EAB35D3}" presName="space" presStyleCnt="0"/>
      <dgm:spPr/>
    </dgm:pt>
    <dgm:pt modelId="{F2EA990F-9655-44DF-8956-F80AED0DAB29}" type="pres">
      <dgm:prSet presAssocID="{9C9393E4-8C70-4E44-ABF0-4AC69EAB35D3}" presName="rect1" presStyleLbl="alignAcc1" presStyleIdx="0" presStyleCnt="1" custLinFactNeighborX="1173" custLinFactNeighborY="10317"/>
      <dgm:spPr/>
      <dgm:t>
        <a:bodyPr/>
        <a:lstStyle/>
        <a:p>
          <a:endParaRPr lang="ru-RU"/>
        </a:p>
      </dgm:t>
    </dgm:pt>
    <dgm:pt modelId="{028FFB3A-C20D-4A09-BAA2-A8B66A64A18A}" type="pres">
      <dgm:prSet presAssocID="{9C9393E4-8C70-4E44-ABF0-4AC69EAB35D3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ED3075-9A47-4F54-B032-8511013A431F}" type="presOf" srcId="{9C9393E4-8C70-4E44-ABF0-4AC69EAB35D3}" destId="{028FFB3A-C20D-4A09-BAA2-A8B66A64A18A}" srcOrd="1" destOrd="0" presId="urn:microsoft.com/office/officeart/2005/8/layout/target3"/>
    <dgm:cxn modelId="{B080C9E5-FC50-4857-BEE4-D9E7A539E637}" srcId="{1895175A-A90E-4B88-98E3-0CBFEE44B442}" destId="{9C9393E4-8C70-4E44-ABF0-4AC69EAB35D3}" srcOrd="0" destOrd="0" parTransId="{4BFE197E-72A2-488F-AC4C-371721163117}" sibTransId="{E90AD51F-B244-4B87-A241-06050D8C9C8C}"/>
    <dgm:cxn modelId="{9C8F978E-93AB-4284-A701-B11967E2F939}" type="presOf" srcId="{1895175A-A90E-4B88-98E3-0CBFEE44B442}" destId="{F870D837-749C-48D9-B813-CB7DEB6EF9DD}" srcOrd="0" destOrd="0" presId="urn:microsoft.com/office/officeart/2005/8/layout/target3"/>
    <dgm:cxn modelId="{CA24A167-571F-4F8D-A351-BCB33AB362F3}" type="presOf" srcId="{9C9393E4-8C70-4E44-ABF0-4AC69EAB35D3}" destId="{F2EA990F-9655-44DF-8956-F80AED0DAB29}" srcOrd="0" destOrd="0" presId="urn:microsoft.com/office/officeart/2005/8/layout/target3"/>
    <dgm:cxn modelId="{3027B179-F74F-43BB-85A6-380CCF16BB53}" type="presParOf" srcId="{F870D837-749C-48D9-B813-CB7DEB6EF9DD}" destId="{1124E336-ED5B-4677-AB15-0B5EBD66A64F}" srcOrd="0" destOrd="0" presId="urn:microsoft.com/office/officeart/2005/8/layout/target3"/>
    <dgm:cxn modelId="{18B61867-CE37-4C98-A343-45D479E4361E}" type="presParOf" srcId="{F870D837-749C-48D9-B813-CB7DEB6EF9DD}" destId="{B1FB6063-06AD-4627-8F22-C6702129AACD}" srcOrd="1" destOrd="0" presId="urn:microsoft.com/office/officeart/2005/8/layout/target3"/>
    <dgm:cxn modelId="{36EC2FBC-CC9F-4EF3-A05F-99898AEB1630}" type="presParOf" srcId="{F870D837-749C-48D9-B813-CB7DEB6EF9DD}" destId="{F2EA990F-9655-44DF-8956-F80AED0DAB29}" srcOrd="2" destOrd="0" presId="urn:microsoft.com/office/officeart/2005/8/layout/target3"/>
    <dgm:cxn modelId="{CB179EDF-2AC5-44F6-B934-FECD1CCA4735}" type="presParOf" srcId="{F870D837-749C-48D9-B813-CB7DEB6EF9DD}" destId="{028FFB3A-C20D-4A09-BAA2-A8B66A64A18A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019C30-BDD6-409E-AEA2-A7EF32941028}" type="doc">
      <dgm:prSet loTypeId="urn:microsoft.com/office/officeart/2005/8/layout/target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7F6508D-9A2D-4378-BA68-7809DB649FF2}">
      <dgm:prSet custT="1"/>
      <dgm:spPr/>
      <dgm:t>
        <a:bodyPr/>
        <a:lstStyle/>
        <a:p>
          <a:pPr rtl="0"/>
          <a:r>
            <a:rPr lang="ru-RU" sz="2400" dirty="0" smtClean="0"/>
            <a:t/>
          </a:r>
          <a:br>
            <a:rPr lang="ru-RU" sz="2400" dirty="0" smtClean="0"/>
          </a:br>
          <a:endParaRPr lang="ru-RU" sz="2400" dirty="0"/>
        </a:p>
      </dgm:t>
    </dgm:pt>
    <dgm:pt modelId="{5B8D4F9A-873A-4659-B54B-AFDB201D5467}" type="parTrans" cxnId="{6B79C886-281F-485C-9E26-A388F5BD94B8}">
      <dgm:prSet/>
      <dgm:spPr/>
      <dgm:t>
        <a:bodyPr/>
        <a:lstStyle/>
        <a:p>
          <a:endParaRPr lang="ru-RU"/>
        </a:p>
      </dgm:t>
    </dgm:pt>
    <dgm:pt modelId="{BD81BFCD-1589-424C-AE46-CE59D878130D}" type="sibTrans" cxnId="{6B79C886-281F-485C-9E26-A388F5BD94B8}">
      <dgm:prSet/>
      <dgm:spPr/>
      <dgm:t>
        <a:bodyPr/>
        <a:lstStyle/>
        <a:p>
          <a:endParaRPr lang="ru-RU"/>
        </a:p>
      </dgm:t>
    </dgm:pt>
    <dgm:pt modelId="{0C8A5383-A6F5-4F18-BEC0-3B4220EFB852}" type="pres">
      <dgm:prSet presAssocID="{1D019C30-BDD6-409E-AEA2-A7EF3294102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D06FBC-2C55-4246-97C5-94365CC42670}" type="pres">
      <dgm:prSet presAssocID="{37F6508D-9A2D-4378-BA68-7809DB649FF2}" presName="circle1" presStyleLbl="node1" presStyleIdx="0" presStyleCnt="1"/>
      <dgm:spPr/>
    </dgm:pt>
    <dgm:pt modelId="{6B6ABB5B-551F-4EA2-8542-19DF80A8A8BD}" type="pres">
      <dgm:prSet presAssocID="{37F6508D-9A2D-4378-BA68-7809DB649FF2}" presName="space" presStyleCnt="0"/>
      <dgm:spPr/>
    </dgm:pt>
    <dgm:pt modelId="{F5937820-E9D3-4FDB-9770-72DCB2044A97}" type="pres">
      <dgm:prSet presAssocID="{37F6508D-9A2D-4378-BA68-7809DB649FF2}" presName="rect1" presStyleLbl="alignAcc1" presStyleIdx="0" presStyleCnt="1" custScaleX="100000" custScaleY="100000" custLinFactNeighborX="5396" custLinFactNeighborY="9073"/>
      <dgm:spPr/>
      <dgm:t>
        <a:bodyPr/>
        <a:lstStyle/>
        <a:p>
          <a:endParaRPr lang="ru-RU"/>
        </a:p>
      </dgm:t>
    </dgm:pt>
    <dgm:pt modelId="{4175601C-A3A8-4D6F-A61A-70E212EDDDAA}" type="pres">
      <dgm:prSet presAssocID="{37F6508D-9A2D-4378-BA68-7809DB649FF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A9533C-C4B6-4503-AA02-3FF29EB1B6BD}" type="presOf" srcId="{1D019C30-BDD6-409E-AEA2-A7EF32941028}" destId="{0C8A5383-A6F5-4F18-BEC0-3B4220EFB852}" srcOrd="0" destOrd="0" presId="urn:microsoft.com/office/officeart/2005/8/layout/target3"/>
    <dgm:cxn modelId="{6B79C886-281F-485C-9E26-A388F5BD94B8}" srcId="{1D019C30-BDD6-409E-AEA2-A7EF32941028}" destId="{37F6508D-9A2D-4378-BA68-7809DB649FF2}" srcOrd="0" destOrd="0" parTransId="{5B8D4F9A-873A-4659-B54B-AFDB201D5467}" sibTransId="{BD81BFCD-1589-424C-AE46-CE59D878130D}"/>
    <dgm:cxn modelId="{12DF8430-343D-447A-AD71-4FFBE5D4AE43}" type="presOf" srcId="{37F6508D-9A2D-4378-BA68-7809DB649FF2}" destId="{F5937820-E9D3-4FDB-9770-72DCB2044A97}" srcOrd="0" destOrd="0" presId="urn:microsoft.com/office/officeart/2005/8/layout/target3"/>
    <dgm:cxn modelId="{8A9D72BD-9BF4-4552-B107-3E0A8A2BA551}" type="presOf" srcId="{37F6508D-9A2D-4378-BA68-7809DB649FF2}" destId="{4175601C-A3A8-4D6F-A61A-70E212EDDDAA}" srcOrd="1" destOrd="0" presId="urn:microsoft.com/office/officeart/2005/8/layout/target3"/>
    <dgm:cxn modelId="{F50FAFFE-A463-4E6E-881D-BA57370D4652}" type="presParOf" srcId="{0C8A5383-A6F5-4F18-BEC0-3B4220EFB852}" destId="{ADD06FBC-2C55-4246-97C5-94365CC42670}" srcOrd="0" destOrd="0" presId="urn:microsoft.com/office/officeart/2005/8/layout/target3"/>
    <dgm:cxn modelId="{19391400-0901-43E9-A19A-34E1F60530C6}" type="presParOf" srcId="{0C8A5383-A6F5-4F18-BEC0-3B4220EFB852}" destId="{6B6ABB5B-551F-4EA2-8542-19DF80A8A8BD}" srcOrd="1" destOrd="0" presId="urn:microsoft.com/office/officeart/2005/8/layout/target3"/>
    <dgm:cxn modelId="{CA008AD9-F637-457A-BC0D-0B33A9FCD9C6}" type="presParOf" srcId="{0C8A5383-A6F5-4F18-BEC0-3B4220EFB852}" destId="{F5937820-E9D3-4FDB-9770-72DCB2044A97}" srcOrd="2" destOrd="0" presId="urn:microsoft.com/office/officeart/2005/8/layout/target3"/>
    <dgm:cxn modelId="{E73AD93D-5E12-4736-8132-F31082E67D64}" type="presParOf" srcId="{0C8A5383-A6F5-4F18-BEC0-3B4220EFB852}" destId="{4175601C-A3A8-4D6F-A61A-70E212EDDDAA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E88C5C-FC03-40D2-902F-CED534BC2753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93D67FE4-ED2D-4C25-A3A0-FD79549AB0BA}">
      <dgm:prSet phldrT="[Text]" custT="1"/>
      <dgm:spPr/>
      <dgm:t>
        <a:bodyPr/>
        <a:lstStyle/>
        <a:p>
          <a:r>
            <a: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Дидактичні</a:t>
          </a:r>
          <a:endParaRPr lang="en-GB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3E25FC-BFDE-4F5F-B14E-5E7C59194F42}" type="parTrans" cxnId="{0DBBA4BB-C045-47E4-9E68-5BDD2087D724}">
      <dgm:prSet/>
      <dgm:spPr/>
      <dgm:t>
        <a:bodyPr/>
        <a:lstStyle/>
        <a:p>
          <a:endParaRPr lang="en-GB" sz="2000" b="1"/>
        </a:p>
      </dgm:t>
    </dgm:pt>
    <dgm:pt modelId="{BEE89623-77BC-43C9-ABD5-E1B42F146A28}" type="sibTrans" cxnId="{0DBBA4BB-C045-47E4-9E68-5BDD2087D724}">
      <dgm:prSet/>
      <dgm:spPr/>
      <dgm:t>
        <a:bodyPr/>
        <a:lstStyle/>
        <a:p>
          <a:endParaRPr lang="en-GB" sz="2000" b="1"/>
        </a:p>
      </dgm:t>
    </dgm:pt>
    <dgm:pt modelId="{E1E88CAA-1115-4DCB-9C51-63C3C4B2764E}">
      <dgm:prSet phldrT="[Text]" custT="1"/>
      <dgm:spPr/>
      <dgm:t>
        <a:bodyPr/>
        <a:lstStyle/>
        <a:p>
          <a:r>
            <a:rPr lang="uk-UA" sz="1600" b="1" dirty="0" smtClean="0"/>
            <a:t>граматичні</a:t>
          </a:r>
          <a:endParaRPr lang="en-GB" sz="1600" b="1" dirty="0"/>
        </a:p>
      </dgm:t>
    </dgm:pt>
    <dgm:pt modelId="{7DB3707A-B4F3-4DC7-9FD7-E4C289D76EB4}" type="parTrans" cxnId="{BECA7CAB-4A80-484D-B955-CC202728C84D}">
      <dgm:prSet/>
      <dgm:spPr/>
      <dgm:t>
        <a:bodyPr/>
        <a:lstStyle/>
        <a:p>
          <a:endParaRPr lang="en-GB" sz="2000" b="1"/>
        </a:p>
      </dgm:t>
    </dgm:pt>
    <dgm:pt modelId="{0FEC544E-7EC4-45D5-9F2A-688AC7D3E772}" type="sibTrans" cxnId="{BECA7CAB-4A80-484D-B955-CC202728C84D}">
      <dgm:prSet/>
      <dgm:spPr/>
      <dgm:t>
        <a:bodyPr/>
        <a:lstStyle/>
        <a:p>
          <a:endParaRPr lang="en-GB" sz="2000" b="1"/>
        </a:p>
      </dgm:t>
    </dgm:pt>
    <dgm:pt modelId="{75028D8C-7BA5-488A-98D9-2E76DBF165D4}">
      <dgm:prSet phldrT="[Text]" custT="1"/>
      <dgm:spPr/>
      <dgm:t>
        <a:bodyPr/>
        <a:lstStyle/>
        <a:p>
          <a:r>
            <a: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Комунікативні</a:t>
          </a:r>
          <a:endParaRPr lang="en-GB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8B089D-8EA5-48C7-B251-931A5D2729CA}" type="parTrans" cxnId="{30FBE5C7-414F-40F9-849D-8441F66F9EAD}">
      <dgm:prSet/>
      <dgm:spPr/>
      <dgm:t>
        <a:bodyPr/>
        <a:lstStyle/>
        <a:p>
          <a:endParaRPr lang="en-GB" sz="2000" b="1"/>
        </a:p>
      </dgm:t>
    </dgm:pt>
    <dgm:pt modelId="{5A413659-35A8-4ACE-975A-B66DB25462E8}" type="sibTrans" cxnId="{30FBE5C7-414F-40F9-849D-8441F66F9EAD}">
      <dgm:prSet/>
      <dgm:spPr/>
      <dgm:t>
        <a:bodyPr/>
        <a:lstStyle/>
        <a:p>
          <a:endParaRPr lang="en-GB" sz="2000" b="1"/>
        </a:p>
      </dgm:t>
    </dgm:pt>
    <dgm:pt modelId="{561949DD-6033-467C-BA0D-24D757016A65}">
      <dgm:prSet phldrT="[Text]" custT="1"/>
      <dgm:spPr/>
      <dgm:t>
        <a:bodyPr/>
        <a:lstStyle/>
        <a:p>
          <a:pPr algn="l"/>
          <a:r>
            <a:rPr lang="ru-RU" sz="1600" b="1" dirty="0" err="1" smtClean="0"/>
            <a:t>навчальне</a:t>
          </a:r>
          <a:r>
            <a:rPr lang="ru-RU" sz="1600" b="1" dirty="0" smtClean="0"/>
            <a:t> </a:t>
          </a:r>
          <a:r>
            <a:rPr lang="ru-RU" sz="1600" b="1" dirty="0" err="1" smtClean="0"/>
            <a:t>завдання</a:t>
          </a:r>
          <a:r>
            <a:rPr lang="ru-RU" sz="1600" b="1" dirty="0" smtClean="0"/>
            <a:t>, </a:t>
          </a:r>
          <a:r>
            <a:rPr lang="ru-RU" sz="1600" b="1" dirty="0" err="1" smtClean="0"/>
            <a:t>що</a:t>
          </a:r>
          <a:r>
            <a:rPr lang="ru-RU" sz="1600" b="1" dirty="0" smtClean="0"/>
            <a:t> </a:t>
          </a:r>
          <a:r>
            <a:rPr lang="ru-RU" sz="1600" b="1" dirty="0" err="1" smtClean="0"/>
            <a:t>включає</a:t>
          </a:r>
          <a:r>
            <a:rPr lang="ru-RU" sz="1600" b="1" dirty="0" smtClean="0"/>
            <a:t> </a:t>
          </a:r>
          <a:r>
            <a:rPr lang="ru-RU" sz="1600" b="1" dirty="0" err="1" smtClean="0"/>
            <a:t>мовне</a:t>
          </a:r>
          <a:r>
            <a:rPr lang="ru-RU" sz="1600" b="1" dirty="0" smtClean="0"/>
            <a:t>, </a:t>
          </a:r>
          <a:r>
            <a:rPr lang="ru-RU" sz="1600" b="1" dirty="0" err="1" smtClean="0"/>
            <a:t>комунікативне</a:t>
          </a:r>
          <a:r>
            <a:rPr lang="ru-RU" sz="1600" b="1" dirty="0" smtClean="0"/>
            <a:t> і </a:t>
          </a:r>
          <a:r>
            <a:rPr lang="ru-RU" sz="1600" b="1" dirty="0" err="1" smtClean="0"/>
            <a:t>діяльнісне</a:t>
          </a:r>
          <a:r>
            <a:rPr lang="ru-RU" sz="1600" b="1" dirty="0" smtClean="0"/>
            <a:t> </a:t>
          </a:r>
          <a:r>
            <a:rPr lang="ru-RU" sz="1600" b="1" dirty="0" err="1" smtClean="0"/>
            <a:t>завдання</a:t>
          </a:r>
          <a:endParaRPr lang="en-GB" sz="1600" b="1" dirty="0"/>
        </a:p>
      </dgm:t>
    </dgm:pt>
    <dgm:pt modelId="{88DF21EA-AC82-4C2C-BA03-FCB9DBDBC697}" type="parTrans" cxnId="{3872D72E-3F67-434F-AA45-A3F9359C6EFD}">
      <dgm:prSet/>
      <dgm:spPr/>
      <dgm:t>
        <a:bodyPr/>
        <a:lstStyle/>
        <a:p>
          <a:endParaRPr lang="en-GB" sz="2000" b="1"/>
        </a:p>
      </dgm:t>
    </dgm:pt>
    <dgm:pt modelId="{F15B1965-02A5-4123-AF00-FF807423D041}" type="sibTrans" cxnId="{3872D72E-3F67-434F-AA45-A3F9359C6EFD}">
      <dgm:prSet/>
      <dgm:spPr/>
      <dgm:t>
        <a:bodyPr/>
        <a:lstStyle/>
        <a:p>
          <a:endParaRPr lang="en-GB" sz="2000" b="1"/>
        </a:p>
      </dgm:t>
    </dgm:pt>
    <dgm:pt modelId="{E2BE3F3F-8676-4D18-A742-D72727F9FA9B}">
      <dgm:prSet phldrT="[Text]" custT="1"/>
      <dgm:spPr/>
      <dgm:t>
        <a:bodyPr/>
        <a:lstStyle/>
        <a:p>
          <a:r>
            <a: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Творчі</a:t>
          </a:r>
          <a:endParaRPr lang="en-GB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5B8DBA-1DF5-4E6A-BA57-91322A777584}" type="parTrans" cxnId="{F0C039D9-3C9A-49F4-B7B3-7388220EC03E}">
      <dgm:prSet/>
      <dgm:spPr/>
      <dgm:t>
        <a:bodyPr/>
        <a:lstStyle/>
        <a:p>
          <a:endParaRPr lang="en-GB" sz="2000" b="1"/>
        </a:p>
      </dgm:t>
    </dgm:pt>
    <dgm:pt modelId="{530C90FE-78B9-413B-973A-79052550D924}" type="sibTrans" cxnId="{F0C039D9-3C9A-49F4-B7B3-7388220EC03E}">
      <dgm:prSet/>
      <dgm:spPr/>
      <dgm:t>
        <a:bodyPr/>
        <a:lstStyle/>
        <a:p>
          <a:endParaRPr lang="en-GB" sz="2000" b="1"/>
        </a:p>
      </dgm:t>
    </dgm:pt>
    <dgm:pt modelId="{8455141C-A352-45D0-B6E5-7BAD3A153619}">
      <dgm:prSet phldrT="[Text]" custT="1"/>
      <dgm:spPr/>
      <dgm:t>
        <a:bodyPr/>
        <a:lstStyle/>
        <a:p>
          <a:r>
            <a:rPr lang="uk-UA" sz="1600" b="1" dirty="0" smtClean="0"/>
            <a:t>рольові ігри</a:t>
          </a:r>
          <a:endParaRPr lang="en-GB" sz="1600" b="1" dirty="0"/>
        </a:p>
      </dgm:t>
    </dgm:pt>
    <dgm:pt modelId="{5F7193B0-3996-44EE-B1F9-66078EA3BFB4}" type="parTrans" cxnId="{FFE1A06F-75E4-436F-B882-2B7FEDB5418E}">
      <dgm:prSet/>
      <dgm:spPr/>
      <dgm:t>
        <a:bodyPr/>
        <a:lstStyle/>
        <a:p>
          <a:endParaRPr lang="en-GB" sz="2000" b="1"/>
        </a:p>
      </dgm:t>
    </dgm:pt>
    <dgm:pt modelId="{9CC75B1D-A85B-412D-9D08-44BE16EBC5A1}" type="sibTrans" cxnId="{FFE1A06F-75E4-436F-B882-2B7FEDB5418E}">
      <dgm:prSet/>
      <dgm:spPr/>
      <dgm:t>
        <a:bodyPr/>
        <a:lstStyle/>
        <a:p>
          <a:endParaRPr lang="en-GB" sz="2000" b="1"/>
        </a:p>
      </dgm:t>
    </dgm:pt>
    <dgm:pt modelId="{0396D832-9BD1-43B8-B2C7-6D8B9FE51865}">
      <dgm:prSet phldrT="[Text]" custT="1"/>
      <dgm:spPr/>
      <dgm:t>
        <a:bodyPr/>
        <a:lstStyle/>
        <a:p>
          <a:endParaRPr lang="en-GB" sz="1400" b="1" dirty="0"/>
        </a:p>
      </dgm:t>
    </dgm:pt>
    <dgm:pt modelId="{607381E9-F942-4EC5-BC1C-E2AE17C04347}" type="parTrans" cxnId="{C0E331DC-EBC4-4641-AD87-52E4CE555D9D}">
      <dgm:prSet/>
      <dgm:spPr/>
      <dgm:t>
        <a:bodyPr/>
        <a:lstStyle/>
        <a:p>
          <a:endParaRPr lang="en-GB" sz="2000" b="1"/>
        </a:p>
      </dgm:t>
    </dgm:pt>
    <dgm:pt modelId="{E313AF7A-1DBE-433F-89D0-CFF1D257182C}" type="sibTrans" cxnId="{C0E331DC-EBC4-4641-AD87-52E4CE555D9D}">
      <dgm:prSet/>
      <dgm:spPr/>
      <dgm:t>
        <a:bodyPr/>
        <a:lstStyle/>
        <a:p>
          <a:endParaRPr lang="en-GB" sz="2000" b="1"/>
        </a:p>
      </dgm:t>
    </dgm:pt>
    <dgm:pt modelId="{EADE2B74-57AB-485F-B25C-2123C143B570}">
      <dgm:prSet phldrT="[Text]" custT="1"/>
      <dgm:spPr/>
      <dgm:t>
        <a:bodyPr/>
        <a:lstStyle/>
        <a:p>
          <a:endParaRPr lang="en-GB" sz="1400" b="1" dirty="0"/>
        </a:p>
      </dgm:t>
    </dgm:pt>
    <dgm:pt modelId="{4C53FF4A-C847-43D4-8DF2-E0A31ECBA4A4}" type="parTrans" cxnId="{25D35B09-35EE-445F-BA09-6471890AF75D}">
      <dgm:prSet/>
      <dgm:spPr/>
      <dgm:t>
        <a:bodyPr/>
        <a:lstStyle/>
        <a:p>
          <a:endParaRPr lang="en-GB" sz="2000" b="1"/>
        </a:p>
      </dgm:t>
    </dgm:pt>
    <dgm:pt modelId="{759520A3-80C1-486C-8A3C-2EB131BCF977}" type="sibTrans" cxnId="{25D35B09-35EE-445F-BA09-6471890AF75D}">
      <dgm:prSet/>
      <dgm:spPr/>
      <dgm:t>
        <a:bodyPr/>
        <a:lstStyle/>
        <a:p>
          <a:endParaRPr lang="en-GB" sz="2000" b="1"/>
        </a:p>
      </dgm:t>
    </dgm:pt>
    <dgm:pt modelId="{28C2D04A-9B8F-4541-BBC3-65B3027E654F}">
      <dgm:prSet phldrT="[Text]" custT="1"/>
      <dgm:spPr/>
      <dgm:t>
        <a:bodyPr/>
        <a:lstStyle/>
        <a:p>
          <a:endParaRPr lang="en-GB" sz="1400" b="1" dirty="0"/>
        </a:p>
      </dgm:t>
    </dgm:pt>
    <dgm:pt modelId="{13159077-EFDB-443A-A487-97DF7873BCA0}" type="parTrans" cxnId="{F6C1EE00-4B90-4DB4-B4B5-26479CD7E9B3}">
      <dgm:prSet/>
      <dgm:spPr/>
      <dgm:t>
        <a:bodyPr/>
        <a:lstStyle/>
        <a:p>
          <a:endParaRPr lang="en-GB" sz="2000" b="1"/>
        </a:p>
      </dgm:t>
    </dgm:pt>
    <dgm:pt modelId="{EF52233E-BC82-4966-B36B-5446FE80C92D}" type="sibTrans" cxnId="{F6C1EE00-4B90-4DB4-B4B5-26479CD7E9B3}">
      <dgm:prSet/>
      <dgm:spPr/>
      <dgm:t>
        <a:bodyPr/>
        <a:lstStyle/>
        <a:p>
          <a:endParaRPr lang="en-GB" sz="2000" b="1"/>
        </a:p>
      </dgm:t>
    </dgm:pt>
    <dgm:pt modelId="{035D667D-EFE0-49B5-847E-E1581BD05FBC}">
      <dgm:prSet phldrT="[Text]" custT="1"/>
      <dgm:spPr/>
      <dgm:t>
        <a:bodyPr/>
        <a:lstStyle/>
        <a:p>
          <a:r>
            <a:rPr lang="ru-RU" sz="1600" b="1" dirty="0" err="1" smtClean="0"/>
            <a:t>ігри-драматизації</a:t>
          </a:r>
          <a:endParaRPr lang="en-GB" sz="1600" b="1" dirty="0"/>
        </a:p>
      </dgm:t>
    </dgm:pt>
    <dgm:pt modelId="{EBAD0591-3747-4DE2-95D3-10376CB91313}" type="parTrans" cxnId="{FC499B6C-26B2-4BA1-9217-20C84D4DD7FB}">
      <dgm:prSet/>
      <dgm:spPr/>
      <dgm:t>
        <a:bodyPr/>
        <a:lstStyle/>
        <a:p>
          <a:endParaRPr lang="en-GB" sz="2000" b="1"/>
        </a:p>
      </dgm:t>
    </dgm:pt>
    <dgm:pt modelId="{6A480741-A74A-4759-B6EF-3F6C065F1252}" type="sibTrans" cxnId="{FC499B6C-26B2-4BA1-9217-20C84D4DD7FB}">
      <dgm:prSet/>
      <dgm:spPr/>
      <dgm:t>
        <a:bodyPr/>
        <a:lstStyle/>
        <a:p>
          <a:endParaRPr lang="en-GB" sz="2000" b="1"/>
        </a:p>
      </dgm:t>
    </dgm:pt>
    <dgm:pt modelId="{39E9B20F-53EA-4F93-9440-F1B550A4AF5F}">
      <dgm:prSet phldrT="[Text]" custT="1"/>
      <dgm:spPr/>
      <dgm:t>
        <a:bodyPr/>
        <a:lstStyle/>
        <a:p>
          <a:endParaRPr lang="en-GB" sz="1400" b="1" dirty="0"/>
        </a:p>
      </dgm:t>
    </dgm:pt>
    <dgm:pt modelId="{8DCCE799-54B7-41F7-8E35-576D20F0E6BD}" type="parTrans" cxnId="{ED9CBFB4-E4A0-4C60-A3F6-EA66DFAC903B}">
      <dgm:prSet/>
      <dgm:spPr/>
      <dgm:t>
        <a:bodyPr/>
        <a:lstStyle/>
        <a:p>
          <a:endParaRPr lang="en-GB" sz="2000" b="1"/>
        </a:p>
      </dgm:t>
    </dgm:pt>
    <dgm:pt modelId="{12EE4F25-E18C-495B-BB35-E65C2A12F097}" type="sibTrans" cxnId="{ED9CBFB4-E4A0-4C60-A3F6-EA66DFAC903B}">
      <dgm:prSet/>
      <dgm:spPr/>
      <dgm:t>
        <a:bodyPr/>
        <a:lstStyle/>
        <a:p>
          <a:endParaRPr lang="en-GB" sz="2000" b="1"/>
        </a:p>
      </dgm:t>
    </dgm:pt>
    <dgm:pt modelId="{77BF2369-F08A-4751-9FB2-68013C62BA9E}">
      <dgm:prSet phldrT="[Text]" custT="1"/>
      <dgm:spPr/>
      <dgm:t>
        <a:bodyPr/>
        <a:lstStyle/>
        <a:p>
          <a:endParaRPr lang="en-GB" sz="1400" b="1" dirty="0"/>
        </a:p>
      </dgm:t>
    </dgm:pt>
    <dgm:pt modelId="{E226B0AD-53F2-400C-8173-ED354BBB1AA8}" type="parTrans" cxnId="{7EE66C8D-8B5D-4058-BB2D-332AC6975EA2}">
      <dgm:prSet/>
      <dgm:spPr/>
      <dgm:t>
        <a:bodyPr/>
        <a:lstStyle/>
        <a:p>
          <a:endParaRPr lang="en-GB" sz="2000" b="1"/>
        </a:p>
      </dgm:t>
    </dgm:pt>
    <dgm:pt modelId="{E2BB302E-FEBF-491E-A2AF-A15CE17B46EF}" type="sibTrans" cxnId="{7EE66C8D-8B5D-4058-BB2D-332AC6975EA2}">
      <dgm:prSet/>
      <dgm:spPr/>
      <dgm:t>
        <a:bodyPr/>
        <a:lstStyle/>
        <a:p>
          <a:endParaRPr lang="en-GB" sz="2000" b="1"/>
        </a:p>
      </dgm:t>
    </dgm:pt>
    <dgm:pt modelId="{B357A0C8-5725-456C-B43C-9B8CA0192BC8}">
      <dgm:prSet phldrT="[Text]" custT="1"/>
      <dgm:spPr/>
      <dgm:t>
        <a:bodyPr/>
        <a:lstStyle/>
        <a:p>
          <a:r>
            <a:rPr lang="ru-RU" sz="1600" b="1" dirty="0" err="1" smtClean="0"/>
            <a:t>лексичні</a:t>
          </a:r>
          <a:endParaRPr lang="en-GB" sz="1600" b="1" dirty="0"/>
        </a:p>
      </dgm:t>
    </dgm:pt>
    <dgm:pt modelId="{2AFDF97F-35C9-4876-A27F-6380B2D41309}" type="sibTrans" cxnId="{EAB2C3B4-ABA5-4508-9313-0B45830CA7CD}">
      <dgm:prSet/>
      <dgm:spPr/>
      <dgm:t>
        <a:bodyPr/>
        <a:lstStyle/>
        <a:p>
          <a:endParaRPr lang="en-GB" sz="2000" b="1"/>
        </a:p>
      </dgm:t>
    </dgm:pt>
    <dgm:pt modelId="{40EF9240-4F2E-4DC1-BAC7-C5C8C7E05455}" type="parTrans" cxnId="{EAB2C3B4-ABA5-4508-9313-0B45830CA7CD}">
      <dgm:prSet/>
      <dgm:spPr/>
      <dgm:t>
        <a:bodyPr/>
        <a:lstStyle/>
        <a:p>
          <a:endParaRPr lang="en-GB" sz="2000" b="1"/>
        </a:p>
      </dgm:t>
    </dgm:pt>
    <dgm:pt modelId="{F1A5302E-6817-49B8-B041-163CEFFBF0E9}">
      <dgm:prSet phldrT="[Text]" custT="1"/>
      <dgm:spPr/>
      <dgm:t>
        <a:bodyPr/>
        <a:lstStyle/>
        <a:p>
          <a:r>
            <a:rPr lang="ru-RU" sz="1600" b="1" dirty="0" err="1" smtClean="0"/>
            <a:t>фонетичні</a:t>
          </a:r>
          <a:endParaRPr lang="en-GB" sz="1600" b="1" dirty="0"/>
        </a:p>
      </dgm:t>
    </dgm:pt>
    <dgm:pt modelId="{3DDDBF99-B054-4CE9-9EAF-A399CCB8C2CC}" type="sibTrans" cxnId="{34E928C5-A604-451B-A43B-E25437168C18}">
      <dgm:prSet/>
      <dgm:spPr/>
      <dgm:t>
        <a:bodyPr/>
        <a:lstStyle/>
        <a:p>
          <a:endParaRPr lang="en-GB" sz="2000" b="1"/>
        </a:p>
      </dgm:t>
    </dgm:pt>
    <dgm:pt modelId="{F117FAE4-7FF0-4984-9C4E-E4651800189C}" type="parTrans" cxnId="{34E928C5-A604-451B-A43B-E25437168C18}">
      <dgm:prSet/>
      <dgm:spPr/>
      <dgm:t>
        <a:bodyPr/>
        <a:lstStyle/>
        <a:p>
          <a:endParaRPr lang="en-GB" sz="2000" b="1"/>
        </a:p>
      </dgm:t>
    </dgm:pt>
    <dgm:pt modelId="{29C40F59-1DC3-492A-93AC-EA9B7A8F8600}">
      <dgm:prSet phldrT="[Text]" custT="1"/>
      <dgm:spPr/>
      <dgm:t>
        <a:bodyPr/>
        <a:lstStyle/>
        <a:p>
          <a:r>
            <a:rPr lang="ru-RU" sz="1600" b="1" dirty="0" err="1" smtClean="0"/>
            <a:t>орфографічні</a:t>
          </a:r>
          <a:endParaRPr lang="en-GB" sz="1600" b="1" dirty="0"/>
        </a:p>
      </dgm:t>
    </dgm:pt>
    <dgm:pt modelId="{095ED784-824B-4A2C-843B-94389881F8E0}" type="sibTrans" cxnId="{A7F9FB31-9CE7-4D3D-9367-6917A75CF7B0}">
      <dgm:prSet/>
      <dgm:spPr/>
      <dgm:t>
        <a:bodyPr/>
        <a:lstStyle/>
        <a:p>
          <a:endParaRPr lang="en-GB" sz="2000" b="1"/>
        </a:p>
      </dgm:t>
    </dgm:pt>
    <dgm:pt modelId="{5FB8C408-411A-4B59-BD56-27D3D41A7FE1}" type="parTrans" cxnId="{A7F9FB31-9CE7-4D3D-9367-6917A75CF7B0}">
      <dgm:prSet/>
      <dgm:spPr/>
      <dgm:t>
        <a:bodyPr/>
        <a:lstStyle/>
        <a:p>
          <a:endParaRPr lang="en-GB" sz="2000" b="1"/>
        </a:p>
      </dgm:t>
    </dgm:pt>
    <dgm:pt modelId="{CFD12BD1-5E4E-40EF-8FD0-49D85B22414F}" type="pres">
      <dgm:prSet presAssocID="{2AE88C5C-FC03-40D2-902F-CED534BC275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571202-836A-42FD-8AA1-1ECD3B448998}" type="pres">
      <dgm:prSet presAssocID="{93D67FE4-ED2D-4C25-A3A0-FD79549AB0BA}" presName="parentLin" presStyleCnt="0"/>
      <dgm:spPr/>
      <dgm:t>
        <a:bodyPr/>
        <a:lstStyle/>
        <a:p>
          <a:endParaRPr lang="ru-RU"/>
        </a:p>
      </dgm:t>
    </dgm:pt>
    <dgm:pt modelId="{BFF0D84E-C61E-4F62-AE8B-E199C4FCAC27}" type="pres">
      <dgm:prSet presAssocID="{93D67FE4-ED2D-4C25-A3A0-FD79549AB0B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793DF93-3636-4A8F-B1D8-2E8178681BB9}" type="pres">
      <dgm:prSet presAssocID="{93D67FE4-ED2D-4C25-A3A0-FD79549AB0BA}" presName="parentText" presStyleLbl="node1" presStyleIdx="0" presStyleCnt="3" custScaleX="1077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17905-66CE-46D9-92CC-916BE9E9A09E}" type="pres">
      <dgm:prSet presAssocID="{93D67FE4-ED2D-4C25-A3A0-FD79549AB0BA}" presName="negativeSpace" presStyleCnt="0"/>
      <dgm:spPr/>
      <dgm:t>
        <a:bodyPr/>
        <a:lstStyle/>
        <a:p>
          <a:endParaRPr lang="ru-RU"/>
        </a:p>
      </dgm:t>
    </dgm:pt>
    <dgm:pt modelId="{9C242BAD-1CF2-4161-832C-84CA9810178C}" type="pres">
      <dgm:prSet presAssocID="{93D67FE4-ED2D-4C25-A3A0-FD79549AB0B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18D84F-8924-4D39-8CFE-65BEB62E996F}" type="pres">
      <dgm:prSet presAssocID="{BEE89623-77BC-43C9-ABD5-E1B42F146A28}" presName="spaceBetweenRectangles" presStyleCnt="0"/>
      <dgm:spPr/>
      <dgm:t>
        <a:bodyPr/>
        <a:lstStyle/>
        <a:p>
          <a:endParaRPr lang="ru-RU"/>
        </a:p>
      </dgm:t>
    </dgm:pt>
    <dgm:pt modelId="{254AD699-96E3-4D70-9E4E-5F8F52E1889D}" type="pres">
      <dgm:prSet presAssocID="{75028D8C-7BA5-488A-98D9-2E76DBF165D4}" presName="parentLin" presStyleCnt="0"/>
      <dgm:spPr/>
      <dgm:t>
        <a:bodyPr/>
        <a:lstStyle/>
        <a:p>
          <a:endParaRPr lang="ru-RU"/>
        </a:p>
      </dgm:t>
    </dgm:pt>
    <dgm:pt modelId="{AAD87A18-E0DE-4CBE-BC1F-9949A5C69476}" type="pres">
      <dgm:prSet presAssocID="{75028D8C-7BA5-488A-98D9-2E76DBF165D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2575DF3-DA70-41A8-9C99-C6B4DDC98C7D}" type="pres">
      <dgm:prSet presAssocID="{75028D8C-7BA5-488A-98D9-2E76DBF165D4}" presName="parentText" presStyleLbl="node1" presStyleIdx="1" presStyleCnt="3" custScaleX="1003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2B36E-EFD4-4C1A-8D42-B96878D5B255}" type="pres">
      <dgm:prSet presAssocID="{75028D8C-7BA5-488A-98D9-2E76DBF165D4}" presName="negativeSpace" presStyleCnt="0"/>
      <dgm:spPr/>
      <dgm:t>
        <a:bodyPr/>
        <a:lstStyle/>
        <a:p>
          <a:endParaRPr lang="ru-RU"/>
        </a:p>
      </dgm:t>
    </dgm:pt>
    <dgm:pt modelId="{ABF3791F-8940-496F-8DAB-72DA28611F4D}" type="pres">
      <dgm:prSet presAssocID="{75028D8C-7BA5-488A-98D9-2E76DBF165D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15C-8F8F-44C3-91F3-58FA52D26DB1}" type="pres">
      <dgm:prSet presAssocID="{5A413659-35A8-4ACE-975A-B66DB25462E8}" presName="spaceBetweenRectangles" presStyleCnt="0"/>
      <dgm:spPr/>
      <dgm:t>
        <a:bodyPr/>
        <a:lstStyle/>
        <a:p>
          <a:endParaRPr lang="ru-RU"/>
        </a:p>
      </dgm:t>
    </dgm:pt>
    <dgm:pt modelId="{60A6742F-1B71-4158-BCA1-2C72CBB149DC}" type="pres">
      <dgm:prSet presAssocID="{E2BE3F3F-8676-4D18-A742-D72727F9FA9B}" presName="parentLin" presStyleCnt="0"/>
      <dgm:spPr/>
      <dgm:t>
        <a:bodyPr/>
        <a:lstStyle/>
        <a:p>
          <a:endParaRPr lang="ru-RU"/>
        </a:p>
      </dgm:t>
    </dgm:pt>
    <dgm:pt modelId="{CFB6F702-044C-4F07-9D4E-455D12A2ABC0}" type="pres">
      <dgm:prSet presAssocID="{E2BE3F3F-8676-4D18-A742-D72727F9FA9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DCD13EA-B3EF-4A65-A97B-956438EE2F6E}" type="pres">
      <dgm:prSet presAssocID="{E2BE3F3F-8676-4D18-A742-D72727F9FA9B}" presName="parentText" presStyleLbl="node1" presStyleIdx="2" presStyleCnt="3" custScaleX="791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E77289-D1F0-468E-BCDA-1B3D9B58F690}" type="pres">
      <dgm:prSet presAssocID="{E2BE3F3F-8676-4D18-A742-D72727F9FA9B}" presName="negativeSpace" presStyleCnt="0"/>
      <dgm:spPr/>
      <dgm:t>
        <a:bodyPr/>
        <a:lstStyle/>
        <a:p>
          <a:endParaRPr lang="ru-RU"/>
        </a:p>
      </dgm:t>
    </dgm:pt>
    <dgm:pt modelId="{FF29F50C-7FD6-46D6-8A56-2A4344AE14D0}" type="pres">
      <dgm:prSet presAssocID="{E2BE3F3F-8676-4D18-A742-D72727F9FA9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E3FAE1-F0E4-4AA8-A336-54E780C74FB6}" type="presOf" srcId="{93D67FE4-ED2D-4C25-A3A0-FD79549AB0BA}" destId="{D793DF93-3636-4A8F-B1D8-2E8178681BB9}" srcOrd="1" destOrd="0" presId="urn:microsoft.com/office/officeart/2005/8/layout/list1"/>
    <dgm:cxn modelId="{7EE66C8D-8B5D-4058-BB2D-332AC6975EA2}" srcId="{E2BE3F3F-8676-4D18-A742-D72727F9FA9B}" destId="{77BF2369-F08A-4751-9FB2-68013C62BA9E}" srcOrd="2" destOrd="0" parTransId="{E226B0AD-53F2-400C-8173-ED354BBB1AA8}" sibTransId="{E2BB302E-FEBF-491E-A2AF-A15CE17B46EF}"/>
    <dgm:cxn modelId="{C25BC712-0862-4BF5-B2C1-9C734215BBAE}" type="presOf" srcId="{561949DD-6033-467C-BA0D-24D757016A65}" destId="{ABF3791F-8940-496F-8DAB-72DA28611F4D}" srcOrd="0" destOrd="0" presId="urn:microsoft.com/office/officeart/2005/8/layout/list1"/>
    <dgm:cxn modelId="{3C8D4827-9747-4F29-BEEA-E1EA6F3C010A}" type="presOf" srcId="{75028D8C-7BA5-488A-98D9-2E76DBF165D4}" destId="{32575DF3-DA70-41A8-9C99-C6B4DDC98C7D}" srcOrd="1" destOrd="0" presId="urn:microsoft.com/office/officeart/2005/8/layout/list1"/>
    <dgm:cxn modelId="{ECD7A36F-427E-4624-BBD7-D00C33B04919}" type="presOf" srcId="{77BF2369-F08A-4751-9FB2-68013C62BA9E}" destId="{FF29F50C-7FD6-46D6-8A56-2A4344AE14D0}" srcOrd="0" destOrd="2" presId="urn:microsoft.com/office/officeart/2005/8/layout/list1"/>
    <dgm:cxn modelId="{C2B34DF7-0F52-460F-8BF5-6295345EEF81}" type="presOf" srcId="{E2BE3F3F-8676-4D18-A742-D72727F9FA9B}" destId="{1DCD13EA-B3EF-4A65-A97B-956438EE2F6E}" srcOrd="1" destOrd="0" presId="urn:microsoft.com/office/officeart/2005/8/layout/list1"/>
    <dgm:cxn modelId="{C0E331DC-EBC4-4641-AD87-52E4CE555D9D}" srcId="{93D67FE4-ED2D-4C25-A3A0-FD79549AB0BA}" destId="{0396D832-9BD1-43B8-B2C7-6D8B9FE51865}" srcOrd="5" destOrd="0" parTransId="{607381E9-F942-4EC5-BC1C-E2AE17C04347}" sibTransId="{E313AF7A-1DBE-433F-89D0-CFF1D257182C}"/>
    <dgm:cxn modelId="{F6C1EE00-4B90-4DB4-B4B5-26479CD7E9B3}" srcId="{E2BE3F3F-8676-4D18-A742-D72727F9FA9B}" destId="{28C2D04A-9B8F-4541-BBC3-65B3027E654F}" srcOrd="4" destOrd="0" parTransId="{13159077-EFDB-443A-A487-97DF7873BCA0}" sibTransId="{EF52233E-BC82-4966-B36B-5446FE80C92D}"/>
    <dgm:cxn modelId="{BECA7CAB-4A80-484D-B955-CC202728C84D}" srcId="{93D67FE4-ED2D-4C25-A3A0-FD79549AB0BA}" destId="{E1E88CAA-1115-4DCB-9C51-63C3C4B2764E}" srcOrd="0" destOrd="0" parTransId="{7DB3707A-B4F3-4DC7-9FD7-E4C289D76EB4}" sibTransId="{0FEC544E-7EC4-45D5-9F2A-688AC7D3E772}"/>
    <dgm:cxn modelId="{3DB1DB16-FC9F-4E3C-B76D-E28C7D93296F}" type="presOf" srcId="{F1A5302E-6817-49B8-B041-163CEFFBF0E9}" destId="{9C242BAD-1CF2-4161-832C-84CA9810178C}" srcOrd="0" destOrd="2" presId="urn:microsoft.com/office/officeart/2005/8/layout/list1"/>
    <dgm:cxn modelId="{9E059843-428B-46F9-9210-085187D15565}" type="presOf" srcId="{2AE88C5C-FC03-40D2-902F-CED534BC2753}" destId="{CFD12BD1-5E4E-40EF-8FD0-49D85B22414F}" srcOrd="0" destOrd="0" presId="urn:microsoft.com/office/officeart/2005/8/layout/list1"/>
    <dgm:cxn modelId="{FFE1A06F-75E4-436F-B882-2B7FEDB5418E}" srcId="{E2BE3F3F-8676-4D18-A742-D72727F9FA9B}" destId="{8455141C-A352-45D0-B6E5-7BAD3A153619}" srcOrd="0" destOrd="0" parTransId="{5F7193B0-3996-44EE-B1F9-66078EA3BFB4}" sibTransId="{9CC75B1D-A85B-412D-9D08-44BE16EBC5A1}"/>
    <dgm:cxn modelId="{EAB2C3B4-ABA5-4508-9313-0B45830CA7CD}" srcId="{93D67FE4-ED2D-4C25-A3A0-FD79549AB0BA}" destId="{B357A0C8-5725-456C-B43C-9B8CA0192BC8}" srcOrd="1" destOrd="0" parTransId="{40EF9240-4F2E-4DC1-BAC7-C5C8C7E05455}" sibTransId="{2AFDF97F-35C9-4876-A27F-6380B2D41309}"/>
    <dgm:cxn modelId="{30FBE5C7-414F-40F9-849D-8441F66F9EAD}" srcId="{2AE88C5C-FC03-40D2-902F-CED534BC2753}" destId="{75028D8C-7BA5-488A-98D9-2E76DBF165D4}" srcOrd="1" destOrd="0" parTransId="{748B089D-8EA5-48C7-B251-931A5D2729CA}" sibTransId="{5A413659-35A8-4ACE-975A-B66DB25462E8}"/>
    <dgm:cxn modelId="{D01FB94B-0F46-4279-B6CA-ACF87769A865}" type="presOf" srcId="{75028D8C-7BA5-488A-98D9-2E76DBF165D4}" destId="{AAD87A18-E0DE-4CBE-BC1F-9949A5C69476}" srcOrd="0" destOrd="0" presId="urn:microsoft.com/office/officeart/2005/8/layout/list1"/>
    <dgm:cxn modelId="{34E928C5-A604-451B-A43B-E25437168C18}" srcId="{93D67FE4-ED2D-4C25-A3A0-FD79549AB0BA}" destId="{F1A5302E-6817-49B8-B041-163CEFFBF0E9}" srcOrd="2" destOrd="0" parTransId="{F117FAE4-7FF0-4984-9C4E-E4651800189C}" sibTransId="{3DDDBF99-B054-4CE9-9EAF-A399CCB8C2CC}"/>
    <dgm:cxn modelId="{FC499B6C-26B2-4BA1-9217-20C84D4DD7FB}" srcId="{E2BE3F3F-8676-4D18-A742-D72727F9FA9B}" destId="{035D667D-EFE0-49B5-847E-E1581BD05FBC}" srcOrd="1" destOrd="0" parTransId="{EBAD0591-3747-4DE2-95D3-10376CB91313}" sibTransId="{6A480741-A74A-4759-B6EF-3F6C065F1252}"/>
    <dgm:cxn modelId="{25D35B09-35EE-445F-BA09-6471890AF75D}" srcId="{93D67FE4-ED2D-4C25-A3A0-FD79549AB0BA}" destId="{EADE2B74-57AB-485F-B25C-2123C143B570}" srcOrd="4" destOrd="0" parTransId="{4C53FF4A-C847-43D4-8DF2-E0A31ECBA4A4}" sibTransId="{759520A3-80C1-486C-8A3C-2EB131BCF977}"/>
    <dgm:cxn modelId="{ED9CBFB4-E4A0-4C60-A3F6-EA66DFAC903B}" srcId="{E2BE3F3F-8676-4D18-A742-D72727F9FA9B}" destId="{39E9B20F-53EA-4F93-9440-F1B550A4AF5F}" srcOrd="3" destOrd="0" parTransId="{8DCCE799-54B7-41F7-8E35-576D20F0E6BD}" sibTransId="{12EE4F25-E18C-495B-BB35-E65C2A12F097}"/>
    <dgm:cxn modelId="{3872D72E-3F67-434F-AA45-A3F9359C6EFD}" srcId="{75028D8C-7BA5-488A-98D9-2E76DBF165D4}" destId="{561949DD-6033-467C-BA0D-24D757016A65}" srcOrd="0" destOrd="0" parTransId="{88DF21EA-AC82-4C2C-BA03-FCB9DBDBC697}" sibTransId="{F15B1965-02A5-4123-AF00-FF807423D041}"/>
    <dgm:cxn modelId="{0DBBA4BB-C045-47E4-9E68-5BDD2087D724}" srcId="{2AE88C5C-FC03-40D2-902F-CED534BC2753}" destId="{93D67FE4-ED2D-4C25-A3A0-FD79549AB0BA}" srcOrd="0" destOrd="0" parTransId="{263E25FC-BFDE-4F5F-B14E-5E7C59194F42}" sibTransId="{BEE89623-77BC-43C9-ABD5-E1B42F146A28}"/>
    <dgm:cxn modelId="{E8D14FA6-9742-4DEF-A6FD-2A11F4BA30AD}" type="presOf" srcId="{39E9B20F-53EA-4F93-9440-F1B550A4AF5F}" destId="{FF29F50C-7FD6-46D6-8A56-2A4344AE14D0}" srcOrd="0" destOrd="3" presId="urn:microsoft.com/office/officeart/2005/8/layout/list1"/>
    <dgm:cxn modelId="{C76788A0-16DF-40DF-AF02-3C3CDD5F08DD}" type="presOf" srcId="{0396D832-9BD1-43B8-B2C7-6D8B9FE51865}" destId="{9C242BAD-1CF2-4161-832C-84CA9810178C}" srcOrd="0" destOrd="5" presId="urn:microsoft.com/office/officeart/2005/8/layout/list1"/>
    <dgm:cxn modelId="{37BE2173-29F4-4C20-B8AF-1E1DAC0DF94C}" type="presOf" srcId="{28C2D04A-9B8F-4541-BBC3-65B3027E654F}" destId="{FF29F50C-7FD6-46D6-8A56-2A4344AE14D0}" srcOrd="0" destOrd="4" presId="urn:microsoft.com/office/officeart/2005/8/layout/list1"/>
    <dgm:cxn modelId="{27161506-3F15-48DB-87B6-0FEE24B90621}" type="presOf" srcId="{E1E88CAA-1115-4DCB-9C51-63C3C4B2764E}" destId="{9C242BAD-1CF2-4161-832C-84CA9810178C}" srcOrd="0" destOrd="0" presId="urn:microsoft.com/office/officeart/2005/8/layout/list1"/>
    <dgm:cxn modelId="{A5CB106E-AE70-4157-9207-BD040A5B7DF8}" type="presOf" srcId="{035D667D-EFE0-49B5-847E-E1581BD05FBC}" destId="{FF29F50C-7FD6-46D6-8A56-2A4344AE14D0}" srcOrd="0" destOrd="1" presId="urn:microsoft.com/office/officeart/2005/8/layout/list1"/>
    <dgm:cxn modelId="{F1E22463-0CB6-40AF-AAC5-C4990AB47F8B}" type="presOf" srcId="{8455141C-A352-45D0-B6E5-7BAD3A153619}" destId="{FF29F50C-7FD6-46D6-8A56-2A4344AE14D0}" srcOrd="0" destOrd="0" presId="urn:microsoft.com/office/officeart/2005/8/layout/list1"/>
    <dgm:cxn modelId="{90E1A6D3-B9C9-482C-8CB2-B2E02ACB1742}" type="presOf" srcId="{B357A0C8-5725-456C-B43C-9B8CA0192BC8}" destId="{9C242BAD-1CF2-4161-832C-84CA9810178C}" srcOrd="0" destOrd="1" presId="urn:microsoft.com/office/officeart/2005/8/layout/list1"/>
    <dgm:cxn modelId="{A7F9FB31-9CE7-4D3D-9367-6917A75CF7B0}" srcId="{93D67FE4-ED2D-4C25-A3A0-FD79549AB0BA}" destId="{29C40F59-1DC3-492A-93AC-EA9B7A8F8600}" srcOrd="3" destOrd="0" parTransId="{5FB8C408-411A-4B59-BD56-27D3D41A7FE1}" sibTransId="{095ED784-824B-4A2C-843B-94389881F8E0}"/>
    <dgm:cxn modelId="{F0C039D9-3C9A-49F4-B7B3-7388220EC03E}" srcId="{2AE88C5C-FC03-40D2-902F-CED534BC2753}" destId="{E2BE3F3F-8676-4D18-A742-D72727F9FA9B}" srcOrd="2" destOrd="0" parTransId="{A55B8DBA-1DF5-4E6A-BA57-91322A777584}" sibTransId="{530C90FE-78B9-413B-973A-79052550D924}"/>
    <dgm:cxn modelId="{44D16674-9B87-4639-8130-FC609323C86D}" type="presOf" srcId="{29C40F59-1DC3-492A-93AC-EA9B7A8F8600}" destId="{9C242BAD-1CF2-4161-832C-84CA9810178C}" srcOrd="0" destOrd="3" presId="urn:microsoft.com/office/officeart/2005/8/layout/list1"/>
    <dgm:cxn modelId="{CFCC5765-1A8B-4FBB-95BC-CD93039E3D23}" type="presOf" srcId="{E2BE3F3F-8676-4D18-A742-D72727F9FA9B}" destId="{CFB6F702-044C-4F07-9D4E-455D12A2ABC0}" srcOrd="0" destOrd="0" presId="urn:microsoft.com/office/officeart/2005/8/layout/list1"/>
    <dgm:cxn modelId="{7D7709E7-BEC1-44CA-8C9A-7C16452D5D9F}" type="presOf" srcId="{93D67FE4-ED2D-4C25-A3A0-FD79549AB0BA}" destId="{BFF0D84E-C61E-4F62-AE8B-E199C4FCAC27}" srcOrd="0" destOrd="0" presId="urn:microsoft.com/office/officeart/2005/8/layout/list1"/>
    <dgm:cxn modelId="{B5F9589B-2B32-4A36-887E-CA1070C211AE}" type="presOf" srcId="{EADE2B74-57AB-485F-B25C-2123C143B570}" destId="{9C242BAD-1CF2-4161-832C-84CA9810178C}" srcOrd="0" destOrd="4" presId="urn:microsoft.com/office/officeart/2005/8/layout/list1"/>
    <dgm:cxn modelId="{5BF2CC83-2E07-4567-A34F-B626510AF1B8}" type="presParOf" srcId="{CFD12BD1-5E4E-40EF-8FD0-49D85B22414F}" destId="{AE571202-836A-42FD-8AA1-1ECD3B448998}" srcOrd="0" destOrd="0" presId="urn:microsoft.com/office/officeart/2005/8/layout/list1"/>
    <dgm:cxn modelId="{EA96AD6B-4548-4D48-86FB-02F2A1F13847}" type="presParOf" srcId="{AE571202-836A-42FD-8AA1-1ECD3B448998}" destId="{BFF0D84E-C61E-4F62-AE8B-E199C4FCAC27}" srcOrd="0" destOrd="0" presId="urn:microsoft.com/office/officeart/2005/8/layout/list1"/>
    <dgm:cxn modelId="{47093F86-27C5-4D44-8801-75F903878419}" type="presParOf" srcId="{AE571202-836A-42FD-8AA1-1ECD3B448998}" destId="{D793DF93-3636-4A8F-B1D8-2E8178681BB9}" srcOrd="1" destOrd="0" presId="urn:microsoft.com/office/officeart/2005/8/layout/list1"/>
    <dgm:cxn modelId="{409D5A88-9D90-48B1-97BE-7FF4A75EB1DA}" type="presParOf" srcId="{CFD12BD1-5E4E-40EF-8FD0-49D85B22414F}" destId="{3A817905-66CE-46D9-92CC-916BE9E9A09E}" srcOrd="1" destOrd="0" presId="urn:microsoft.com/office/officeart/2005/8/layout/list1"/>
    <dgm:cxn modelId="{67FB3BD3-333F-447E-882B-A4FCB5A5D647}" type="presParOf" srcId="{CFD12BD1-5E4E-40EF-8FD0-49D85B22414F}" destId="{9C242BAD-1CF2-4161-832C-84CA9810178C}" srcOrd="2" destOrd="0" presId="urn:microsoft.com/office/officeart/2005/8/layout/list1"/>
    <dgm:cxn modelId="{AC0836FB-B06C-4274-9687-0B7A5CDE4D34}" type="presParOf" srcId="{CFD12BD1-5E4E-40EF-8FD0-49D85B22414F}" destId="{4418D84F-8924-4D39-8CFE-65BEB62E996F}" srcOrd="3" destOrd="0" presId="urn:microsoft.com/office/officeart/2005/8/layout/list1"/>
    <dgm:cxn modelId="{FAC878B0-D46D-45A7-A1E0-A39C9C6E8D8D}" type="presParOf" srcId="{CFD12BD1-5E4E-40EF-8FD0-49D85B22414F}" destId="{254AD699-96E3-4D70-9E4E-5F8F52E1889D}" srcOrd="4" destOrd="0" presId="urn:microsoft.com/office/officeart/2005/8/layout/list1"/>
    <dgm:cxn modelId="{2F8F1F69-4278-4857-ABBE-D6236CBE4ACC}" type="presParOf" srcId="{254AD699-96E3-4D70-9E4E-5F8F52E1889D}" destId="{AAD87A18-E0DE-4CBE-BC1F-9949A5C69476}" srcOrd="0" destOrd="0" presId="urn:microsoft.com/office/officeart/2005/8/layout/list1"/>
    <dgm:cxn modelId="{D7BEB8AC-5721-4D29-A684-C69F02561FAD}" type="presParOf" srcId="{254AD699-96E3-4D70-9E4E-5F8F52E1889D}" destId="{32575DF3-DA70-41A8-9C99-C6B4DDC98C7D}" srcOrd="1" destOrd="0" presId="urn:microsoft.com/office/officeart/2005/8/layout/list1"/>
    <dgm:cxn modelId="{DDFB3497-F5C1-43BC-ACE3-DDDBAED4CFB1}" type="presParOf" srcId="{CFD12BD1-5E4E-40EF-8FD0-49D85B22414F}" destId="{6C22B36E-EFD4-4C1A-8D42-B96878D5B255}" srcOrd="5" destOrd="0" presId="urn:microsoft.com/office/officeart/2005/8/layout/list1"/>
    <dgm:cxn modelId="{8676E8F7-B88E-4CB5-8700-36A1D1396DB1}" type="presParOf" srcId="{CFD12BD1-5E4E-40EF-8FD0-49D85B22414F}" destId="{ABF3791F-8940-496F-8DAB-72DA28611F4D}" srcOrd="6" destOrd="0" presId="urn:microsoft.com/office/officeart/2005/8/layout/list1"/>
    <dgm:cxn modelId="{864A5F1F-4C06-4C40-8F6A-D21C89AB3C49}" type="presParOf" srcId="{CFD12BD1-5E4E-40EF-8FD0-49D85B22414F}" destId="{E454B15C-8F8F-44C3-91F3-58FA52D26DB1}" srcOrd="7" destOrd="0" presId="urn:microsoft.com/office/officeart/2005/8/layout/list1"/>
    <dgm:cxn modelId="{A70B0BD9-26F4-49B6-850C-6F8618D935AC}" type="presParOf" srcId="{CFD12BD1-5E4E-40EF-8FD0-49D85B22414F}" destId="{60A6742F-1B71-4158-BCA1-2C72CBB149DC}" srcOrd="8" destOrd="0" presId="urn:microsoft.com/office/officeart/2005/8/layout/list1"/>
    <dgm:cxn modelId="{515C8FB5-BF31-4C6E-B300-5CA7CCEB0424}" type="presParOf" srcId="{60A6742F-1B71-4158-BCA1-2C72CBB149DC}" destId="{CFB6F702-044C-4F07-9D4E-455D12A2ABC0}" srcOrd="0" destOrd="0" presId="urn:microsoft.com/office/officeart/2005/8/layout/list1"/>
    <dgm:cxn modelId="{22F54638-DFA5-475F-A528-EBA2BEE6DE0A}" type="presParOf" srcId="{60A6742F-1B71-4158-BCA1-2C72CBB149DC}" destId="{1DCD13EA-B3EF-4A65-A97B-956438EE2F6E}" srcOrd="1" destOrd="0" presId="urn:microsoft.com/office/officeart/2005/8/layout/list1"/>
    <dgm:cxn modelId="{E601B1F7-55C0-45E5-A117-4E3AD52D910D}" type="presParOf" srcId="{CFD12BD1-5E4E-40EF-8FD0-49D85B22414F}" destId="{2BE77289-D1F0-468E-BCDA-1B3D9B58F690}" srcOrd="9" destOrd="0" presId="urn:microsoft.com/office/officeart/2005/8/layout/list1"/>
    <dgm:cxn modelId="{1614D6F3-CAEA-4F19-B1D7-DA3F3E4399ED}" type="presParOf" srcId="{CFD12BD1-5E4E-40EF-8FD0-49D85B22414F}" destId="{FF29F50C-7FD6-46D6-8A56-2A4344AE14D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A14D3-70E2-4AFA-BC0D-9DC625317A33}">
      <dsp:nvSpPr>
        <dsp:cNvPr id="0" name=""/>
        <dsp:cNvSpPr/>
      </dsp:nvSpPr>
      <dsp:spPr>
        <a:xfrm>
          <a:off x="8582" y="1143620"/>
          <a:ext cx="1329567" cy="1503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0" kern="1200" dirty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Щоб вчити дітей – постійно вчися сам</a:t>
          </a:r>
          <a:endParaRPr lang="ru-RU" sz="1400" b="1" i="0" kern="1200" dirty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47524" y="1182562"/>
        <a:ext cx="1251683" cy="1425669"/>
      </dsp:txXfrm>
    </dsp:sp>
    <dsp:sp modelId="{526219BC-5192-4749-9AA8-540B748E1AD1}">
      <dsp:nvSpPr>
        <dsp:cNvPr id="0" name=""/>
        <dsp:cNvSpPr/>
      </dsp:nvSpPr>
      <dsp:spPr>
        <a:xfrm>
          <a:off x="1471106" y="1730530"/>
          <a:ext cx="281868" cy="329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kern="120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1471106" y="1796476"/>
        <a:ext cx="197308" cy="197840"/>
      </dsp:txXfrm>
    </dsp:sp>
    <dsp:sp modelId="{5A225A20-E61A-4100-AF53-E30C08E1690C}">
      <dsp:nvSpPr>
        <dsp:cNvPr id="0" name=""/>
        <dsp:cNvSpPr/>
      </dsp:nvSpPr>
      <dsp:spPr>
        <a:xfrm>
          <a:off x="1869976" y="1143620"/>
          <a:ext cx="1329567" cy="1503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0" kern="1200" dirty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Цінність знань - у їхньому практичному застосуванні</a:t>
          </a:r>
          <a:endParaRPr lang="ru-RU" sz="1400" b="1" i="0" kern="1200" dirty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1908918" y="1182562"/>
        <a:ext cx="1251683" cy="1425669"/>
      </dsp:txXfrm>
    </dsp:sp>
    <dsp:sp modelId="{C589E9B6-3E57-4B79-AC24-56DE202B12AE}">
      <dsp:nvSpPr>
        <dsp:cNvPr id="0" name=""/>
        <dsp:cNvSpPr/>
      </dsp:nvSpPr>
      <dsp:spPr>
        <a:xfrm>
          <a:off x="3332500" y="1730530"/>
          <a:ext cx="281868" cy="329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kern="120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3332500" y="1796476"/>
        <a:ext cx="197308" cy="197840"/>
      </dsp:txXfrm>
    </dsp:sp>
    <dsp:sp modelId="{1171DE3E-93BE-451F-82B4-A52BBCC86D1B}">
      <dsp:nvSpPr>
        <dsp:cNvPr id="0" name=""/>
        <dsp:cNvSpPr/>
      </dsp:nvSpPr>
      <dsp:spPr>
        <a:xfrm>
          <a:off x="3731370" y="1143620"/>
          <a:ext cx="1329567" cy="1503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0" kern="120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В кожній дитині є щось хороше – знайди його</a:t>
          </a:r>
          <a:endParaRPr lang="ru-RU" sz="1400" b="1" i="0" kern="120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3770312" y="1182562"/>
        <a:ext cx="1251683" cy="1425669"/>
      </dsp:txXfrm>
    </dsp:sp>
    <dsp:sp modelId="{29A17C28-B9D2-4E82-BB87-BADF859F79EF}">
      <dsp:nvSpPr>
        <dsp:cNvPr id="0" name=""/>
        <dsp:cNvSpPr/>
      </dsp:nvSpPr>
      <dsp:spPr>
        <a:xfrm>
          <a:off x="5193894" y="1730530"/>
          <a:ext cx="281868" cy="329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kern="120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5193894" y="1796476"/>
        <a:ext cx="197308" cy="197840"/>
      </dsp:txXfrm>
    </dsp:sp>
    <dsp:sp modelId="{BA0543AE-DF57-4068-92A2-60D0E9BA7E7B}">
      <dsp:nvSpPr>
        <dsp:cNvPr id="0" name=""/>
        <dsp:cNvSpPr/>
      </dsp:nvSpPr>
      <dsp:spPr>
        <a:xfrm>
          <a:off x="5592764" y="1143620"/>
          <a:ext cx="1329567" cy="1503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0" kern="120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Дитина повинна реально оцінювати себе – це запорука успіху</a:t>
          </a:r>
          <a:endParaRPr lang="ru-RU" sz="1400" b="1" i="0" kern="120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5631706" y="1182562"/>
        <a:ext cx="1251683" cy="1425669"/>
      </dsp:txXfrm>
    </dsp:sp>
    <dsp:sp modelId="{0ECB864E-6E33-47E7-9B95-ED5921F7274A}">
      <dsp:nvSpPr>
        <dsp:cNvPr id="0" name=""/>
        <dsp:cNvSpPr/>
      </dsp:nvSpPr>
      <dsp:spPr>
        <a:xfrm>
          <a:off x="7055288" y="1730530"/>
          <a:ext cx="281868" cy="329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i="0" kern="120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7055288" y="1796476"/>
        <a:ext cx="197308" cy="197840"/>
      </dsp:txXfrm>
    </dsp:sp>
    <dsp:sp modelId="{7E6E6BE9-612A-4AEB-B157-CC690848D072}">
      <dsp:nvSpPr>
        <dsp:cNvPr id="0" name=""/>
        <dsp:cNvSpPr/>
      </dsp:nvSpPr>
      <dsp:spPr>
        <a:xfrm>
          <a:off x="7454158" y="1143620"/>
          <a:ext cx="1329567" cy="1503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0" kern="1200" dirty="0" smtClean="0">
              <a:solidFill>
                <a:schemeClr val="tx1"/>
              </a:solidFill>
              <a:effectLst/>
              <a:latin typeface="Bookman Old Style" panose="02050604050505020204" pitchFamily="18" charset="0"/>
            </a:rPr>
            <a:t>Добрий гумор – помічник вчителя</a:t>
          </a:r>
          <a:endParaRPr lang="ru-RU" sz="1400" b="1" i="0" kern="1200" dirty="0">
            <a:solidFill>
              <a:schemeClr val="tx1"/>
            </a:solidFill>
            <a:effectLst/>
            <a:latin typeface="Bookman Old Style" panose="02050604050505020204" pitchFamily="18" charset="0"/>
          </a:endParaRPr>
        </a:p>
      </dsp:txBody>
      <dsp:txXfrm>
        <a:off x="7493100" y="1182562"/>
        <a:ext cx="1251683" cy="142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D5ED7D-6676-48DF-9CDF-723975B3A6C7}">
      <dsp:nvSpPr>
        <dsp:cNvPr id="0" name=""/>
        <dsp:cNvSpPr/>
      </dsp:nvSpPr>
      <dsp:spPr>
        <a:xfrm rot="5400000">
          <a:off x="309863" y="3312683"/>
          <a:ext cx="925693" cy="1540333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7EF46-93EA-4CCA-8A5D-C9B141DB00C6}">
      <dsp:nvSpPr>
        <dsp:cNvPr id="0" name=""/>
        <dsp:cNvSpPr/>
      </dsp:nvSpPr>
      <dsp:spPr>
        <a:xfrm>
          <a:off x="155341" y="3772911"/>
          <a:ext cx="1390622" cy="121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>
              <a:latin typeface="Trebuchet MS" panose="020B0603020202020204"/>
              <a:ea typeface="+mn-ea"/>
              <a:cs typeface="+mn-cs"/>
            </a:rPr>
            <a:t>Інтерактивні технології</a:t>
          </a:r>
          <a:endParaRPr lang="ru-RU" sz="1400" kern="1200">
            <a:latin typeface="Trebuchet MS" panose="020B0603020202020204"/>
            <a:ea typeface="+mn-ea"/>
            <a:cs typeface="+mn-cs"/>
          </a:endParaRPr>
        </a:p>
      </dsp:txBody>
      <dsp:txXfrm>
        <a:off x="155341" y="3772911"/>
        <a:ext cx="1390622" cy="1218961"/>
      </dsp:txXfrm>
    </dsp:sp>
    <dsp:sp modelId="{5CE32728-2B83-4E3B-8677-2754CBB62339}">
      <dsp:nvSpPr>
        <dsp:cNvPr id="0" name=""/>
        <dsp:cNvSpPr/>
      </dsp:nvSpPr>
      <dsp:spPr>
        <a:xfrm>
          <a:off x="1283582" y="3199282"/>
          <a:ext cx="262381" cy="262381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9B357C-8B08-43A3-A170-A898533753E2}">
      <dsp:nvSpPr>
        <dsp:cNvPr id="0" name=""/>
        <dsp:cNvSpPr/>
      </dsp:nvSpPr>
      <dsp:spPr>
        <a:xfrm rot="5400000">
          <a:off x="2012256" y="2891424"/>
          <a:ext cx="925693" cy="1540333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3A943-3B99-43C3-93AA-6101C661A6ED}">
      <dsp:nvSpPr>
        <dsp:cNvPr id="0" name=""/>
        <dsp:cNvSpPr/>
      </dsp:nvSpPr>
      <dsp:spPr>
        <a:xfrm>
          <a:off x="1857735" y="3351652"/>
          <a:ext cx="1390622" cy="121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>
              <a:latin typeface="Trebuchet MS" panose="020B0603020202020204"/>
              <a:ea typeface="+mn-ea"/>
              <a:cs typeface="+mn-cs"/>
            </a:rPr>
            <a:t>Технологія проектного навчання</a:t>
          </a:r>
          <a:endParaRPr lang="ru-RU" sz="1400" kern="1200">
            <a:latin typeface="Trebuchet MS" panose="020B0603020202020204"/>
            <a:ea typeface="+mn-ea"/>
            <a:cs typeface="+mn-cs"/>
          </a:endParaRPr>
        </a:p>
      </dsp:txBody>
      <dsp:txXfrm>
        <a:off x="1857735" y="3351652"/>
        <a:ext cx="1390622" cy="1218961"/>
      </dsp:txXfrm>
    </dsp:sp>
    <dsp:sp modelId="{6D403544-1544-4B74-8687-3AD24721A483}">
      <dsp:nvSpPr>
        <dsp:cNvPr id="0" name=""/>
        <dsp:cNvSpPr/>
      </dsp:nvSpPr>
      <dsp:spPr>
        <a:xfrm>
          <a:off x="2985975" y="2778023"/>
          <a:ext cx="262381" cy="262381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C8089-2AC7-45E5-9F12-E310DEAD6F70}">
      <dsp:nvSpPr>
        <dsp:cNvPr id="0" name=""/>
        <dsp:cNvSpPr/>
      </dsp:nvSpPr>
      <dsp:spPr>
        <a:xfrm rot="5400000">
          <a:off x="3714649" y="2470166"/>
          <a:ext cx="925693" cy="1540333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73AEE-588C-4075-823E-E54E3559B278}">
      <dsp:nvSpPr>
        <dsp:cNvPr id="0" name=""/>
        <dsp:cNvSpPr/>
      </dsp:nvSpPr>
      <dsp:spPr>
        <a:xfrm>
          <a:off x="3560128" y="2930394"/>
          <a:ext cx="1390622" cy="121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>
              <a:latin typeface="Trebuchet MS" panose="020B0603020202020204"/>
              <a:ea typeface="+mn-ea"/>
              <a:cs typeface="+mn-cs"/>
            </a:rPr>
            <a:t>Інформаційно-комп</a:t>
          </a:r>
          <a:r>
            <a:rPr lang="en-US" sz="1400" kern="1200" smtClean="0">
              <a:latin typeface="Trebuchet MS" panose="020B0603020202020204"/>
              <a:ea typeface="+mn-ea"/>
              <a:cs typeface="+mn-cs"/>
            </a:rPr>
            <a:t>’</a:t>
          </a:r>
          <a:r>
            <a:rPr lang="uk-UA" sz="1400" kern="1200" smtClean="0">
              <a:latin typeface="Trebuchet MS" panose="020B0603020202020204"/>
              <a:ea typeface="+mn-ea"/>
              <a:cs typeface="+mn-cs"/>
            </a:rPr>
            <a:t>ютерні технології</a:t>
          </a:r>
          <a:endParaRPr lang="ru-RU" sz="1400" kern="1200" dirty="0">
            <a:latin typeface="Trebuchet MS" panose="020B0603020202020204"/>
            <a:ea typeface="+mn-ea"/>
            <a:cs typeface="+mn-cs"/>
          </a:endParaRPr>
        </a:p>
      </dsp:txBody>
      <dsp:txXfrm>
        <a:off x="3560128" y="2930394"/>
        <a:ext cx="1390622" cy="1218961"/>
      </dsp:txXfrm>
    </dsp:sp>
    <dsp:sp modelId="{D7BA4D14-7432-40A6-8275-57C502EDE67D}">
      <dsp:nvSpPr>
        <dsp:cNvPr id="0" name=""/>
        <dsp:cNvSpPr/>
      </dsp:nvSpPr>
      <dsp:spPr>
        <a:xfrm>
          <a:off x="4688368" y="2356764"/>
          <a:ext cx="262381" cy="262381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45F4B-B12E-4BF6-A92B-CC6884C64271}">
      <dsp:nvSpPr>
        <dsp:cNvPr id="0" name=""/>
        <dsp:cNvSpPr/>
      </dsp:nvSpPr>
      <dsp:spPr>
        <a:xfrm rot="5400000">
          <a:off x="5417042" y="2048907"/>
          <a:ext cx="925693" cy="154033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F2B5A5-5AE6-4E69-AF08-86505018ED9E}">
      <dsp:nvSpPr>
        <dsp:cNvPr id="0" name=""/>
        <dsp:cNvSpPr/>
      </dsp:nvSpPr>
      <dsp:spPr>
        <a:xfrm>
          <a:off x="5262521" y="2509135"/>
          <a:ext cx="1390622" cy="121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>
              <a:latin typeface="Trebuchet MS" panose="020B0603020202020204"/>
              <a:ea typeface="+mn-ea"/>
              <a:cs typeface="+mn-cs"/>
            </a:rPr>
            <a:t>Технологія розвитку критичного мислення</a:t>
          </a:r>
          <a:endParaRPr lang="ru-RU" sz="1400" kern="1200" dirty="0">
            <a:latin typeface="Trebuchet MS" panose="020B0603020202020204"/>
            <a:ea typeface="+mn-ea"/>
            <a:cs typeface="+mn-cs"/>
          </a:endParaRPr>
        </a:p>
      </dsp:txBody>
      <dsp:txXfrm>
        <a:off x="5262521" y="2509135"/>
        <a:ext cx="1390622" cy="1218961"/>
      </dsp:txXfrm>
    </dsp:sp>
    <dsp:sp modelId="{9D99FA5D-584D-414E-98B8-4DDF6D5685F1}">
      <dsp:nvSpPr>
        <dsp:cNvPr id="0" name=""/>
        <dsp:cNvSpPr/>
      </dsp:nvSpPr>
      <dsp:spPr>
        <a:xfrm>
          <a:off x="6390762" y="1935506"/>
          <a:ext cx="262381" cy="262381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74A65-D2A0-4176-B056-124F0B603B4B}">
      <dsp:nvSpPr>
        <dsp:cNvPr id="0" name=""/>
        <dsp:cNvSpPr/>
      </dsp:nvSpPr>
      <dsp:spPr>
        <a:xfrm rot="5400000">
          <a:off x="7119435" y="1627648"/>
          <a:ext cx="925693" cy="1540333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7521F-BAAB-4A4E-9A01-537BE9E274FE}">
      <dsp:nvSpPr>
        <dsp:cNvPr id="0" name=""/>
        <dsp:cNvSpPr/>
      </dsp:nvSpPr>
      <dsp:spPr>
        <a:xfrm>
          <a:off x="6964914" y="2087876"/>
          <a:ext cx="1390622" cy="1218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smtClean="0">
              <a:latin typeface="Trebuchet MS" panose="020B0603020202020204"/>
              <a:ea typeface="+mn-ea"/>
              <a:cs typeface="+mn-cs"/>
            </a:rPr>
            <a:t>Ігрові технології навчання</a:t>
          </a:r>
          <a:endParaRPr lang="ru-RU" sz="1400" kern="1200" dirty="0">
            <a:latin typeface="Trebuchet MS" panose="020B0603020202020204"/>
            <a:ea typeface="+mn-ea"/>
            <a:cs typeface="+mn-cs"/>
          </a:endParaRPr>
        </a:p>
      </dsp:txBody>
      <dsp:txXfrm>
        <a:off x="6964914" y="2087876"/>
        <a:ext cx="1390622" cy="12189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4E336-ED5B-4677-AB15-0B5EBD66A64F}">
      <dsp:nvSpPr>
        <dsp:cNvPr id="0" name=""/>
        <dsp:cNvSpPr/>
      </dsp:nvSpPr>
      <dsp:spPr>
        <a:xfrm>
          <a:off x="0" y="0"/>
          <a:ext cx="1477107" cy="147710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A990F-9655-44DF-8956-F80AED0DAB29}">
      <dsp:nvSpPr>
        <dsp:cNvPr id="0" name=""/>
        <dsp:cNvSpPr/>
      </dsp:nvSpPr>
      <dsp:spPr>
        <a:xfrm>
          <a:off x="738553" y="0"/>
          <a:ext cx="3997569" cy="14771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i="0" kern="1200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rPr>
            <a:t>ІННОВАЦІЙНІ ТЕХНОЛОГІЇ</a:t>
          </a:r>
          <a:endParaRPr lang="ru-RU" sz="3600" i="0" kern="1200" dirty="0">
            <a:solidFill>
              <a:srgbClr val="0066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okman Old Style" panose="02050604050505020204" pitchFamily="18" charset="0"/>
          </a:endParaRPr>
        </a:p>
      </dsp:txBody>
      <dsp:txXfrm>
        <a:off x="738553" y="0"/>
        <a:ext cx="3997569" cy="1477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D06FBC-2C55-4246-97C5-94365CC42670}">
      <dsp:nvSpPr>
        <dsp:cNvPr id="0" name=""/>
        <dsp:cNvSpPr/>
      </dsp:nvSpPr>
      <dsp:spPr>
        <a:xfrm>
          <a:off x="0" y="0"/>
          <a:ext cx="324537" cy="32453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37820-E9D3-4FDB-9770-72DCB2044A97}">
      <dsp:nvSpPr>
        <dsp:cNvPr id="0" name=""/>
        <dsp:cNvSpPr/>
      </dsp:nvSpPr>
      <dsp:spPr>
        <a:xfrm>
          <a:off x="162268" y="0"/>
          <a:ext cx="6812463" cy="3245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/>
          </a:r>
          <a:br>
            <a:rPr lang="ru-RU" sz="2400" kern="1200" dirty="0" smtClean="0"/>
          </a:br>
          <a:endParaRPr lang="ru-RU" sz="2400" kern="1200" dirty="0"/>
        </a:p>
      </dsp:txBody>
      <dsp:txXfrm>
        <a:off x="162268" y="0"/>
        <a:ext cx="6812463" cy="3245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42BAD-1CF2-4161-832C-84CA9810178C}">
      <dsp:nvSpPr>
        <dsp:cNvPr id="0" name=""/>
        <dsp:cNvSpPr/>
      </dsp:nvSpPr>
      <dsp:spPr>
        <a:xfrm>
          <a:off x="0" y="185668"/>
          <a:ext cx="4980560" cy="1786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6547" tIns="187452" rIns="38654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граматичні</a:t>
          </a:r>
          <a:endParaRPr lang="en-GB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/>
            <a:t>лексичні</a:t>
          </a:r>
          <a:endParaRPr lang="en-GB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/>
            <a:t>фонетичні</a:t>
          </a:r>
          <a:endParaRPr lang="en-GB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/>
            <a:t>орфографічні</a:t>
          </a:r>
          <a:endParaRPr lang="en-GB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b="1" kern="1200" dirty="0"/>
        </a:p>
      </dsp:txBody>
      <dsp:txXfrm>
        <a:off x="0" y="185668"/>
        <a:ext cx="4980560" cy="1786050"/>
      </dsp:txXfrm>
    </dsp:sp>
    <dsp:sp modelId="{D793DF93-3636-4A8F-B1D8-2E8178681BB9}">
      <dsp:nvSpPr>
        <dsp:cNvPr id="0" name=""/>
        <dsp:cNvSpPr/>
      </dsp:nvSpPr>
      <dsp:spPr>
        <a:xfrm>
          <a:off x="249028" y="52828"/>
          <a:ext cx="3754879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777" tIns="0" rIns="13177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Дидактичні</a:t>
          </a:r>
          <a:endParaRPr lang="en-GB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1997" y="65797"/>
        <a:ext cx="3728941" cy="239742"/>
      </dsp:txXfrm>
    </dsp:sp>
    <dsp:sp modelId="{ABF3791F-8940-496F-8DAB-72DA28611F4D}">
      <dsp:nvSpPr>
        <dsp:cNvPr id="0" name=""/>
        <dsp:cNvSpPr/>
      </dsp:nvSpPr>
      <dsp:spPr>
        <a:xfrm>
          <a:off x="0" y="2153158"/>
          <a:ext cx="4980560" cy="751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6547" tIns="187452" rIns="38654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/>
            <a:t>навчальне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завдання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що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включає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мовне</a:t>
          </a:r>
          <a:r>
            <a:rPr lang="ru-RU" sz="1600" b="1" kern="1200" dirty="0" smtClean="0"/>
            <a:t>, </a:t>
          </a:r>
          <a:r>
            <a:rPr lang="ru-RU" sz="1600" b="1" kern="1200" dirty="0" err="1" smtClean="0"/>
            <a:t>комунікативне</a:t>
          </a:r>
          <a:r>
            <a:rPr lang="ru-RU" sz="1600" b="1" kern="1200" dirty="0" smtClean="0"/>
            <a:t> і </a:t>
          </a:r>
          <a:r>
            <a:rPr lang="ru-RU" sz="1600" b="1" kern="1200" dirty="0" err="1" smtClean="0"/>
            <a:t>діяльнісне</a:t>
          </a:r>
          <a:r>
            <a:rPr lang="ru-RU" sz="1600" b="1" kern="1200" dirty="0" smtClean="0"/>
            <a:t> </a:t>
          </a:r>
          <a:r>
            <a:rPr lang="ru-RU" sz="1600" b="1" kern="1200" dirty="0" err="1" smtClean="0"/>
            <a:t>завдання</a:t>
          </a:r>
          <a:endParaRPr lang="en-GB" sz="1600" b="1" kern="1200" dirty="0"/>
        </a:p>
      </dsp:txBody>
      <dsp:txXfrm>
        <a:off x="0" y="2153158"/>
        <a:ext cx="4980560" cy="751275"/>
      </dsp:txXfrm>
    </dsp:sp>
    <dsp:sp modelId="{32575DF3-DA70-41A8-9C99-C6B4DDC98C7D}">
      <dsp:nvSpPr>
        <dsp:cNvPr id="0" name=""/>
        <dsp:cNvSpPr/>
      </dsp:nvSpPr>
      <dsp:spPr>
        <a:xfrm>
          <a:off x="249028" y="2020318"/>
          <a:ext cx="3500302" cy="26568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777" tIns="0" rIns="13177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Комунікативні</a:t>
          </a:r>
          <a:endParaRPr lang="en-GB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1997" y="2033287"/>
        <a:ext cx="3474364" cy="239742"/>
      </dsp:txXfrm>
    </dsp:sp>
    <dsp:sp modelId="{FF29F50C-7FD6-46D6-8A56-2A4344AE14D0}">
      <dsp:nvSpPr>
        <dsp:cNvPr id="0" name=""/>
        <dsp:cNvSpPr/>
      </dsp:nvSpPr>
      <dsp:spPr>
        <a:xfrm>
          <a:off x="0" y="3085873"/>
          <a:ext cx="4980560" cy="1474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6547" tIns="187452" rIns="38654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b="1" kern="1200" dirty="0" smtClean="0"/>
            <a:t>рольові ігри</a:t>
          </a:r>
          <a:endParaRPr lang="en-GB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err="1" smtClean="0"/>
            <a:t>ігри-драматизації</a:t>
          </a:r>
          <a:endParaRPr lang="en-GB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400" b="1" kern="1200" dirty="0"/>
        </a:p>
      </dsp:txBody>
      <dsp:txXfrm>
        <a:off x="0" y="3085873"/>
        <a:ext cx="4980560" cy="1474200"/>
      </dsp:txXfrm>
    </dsp:sp>
    <dsp:sp modelId="{1DCD13EA-B3EF-4A65-A97B-956438EE2F6E}">
      <dsp:nvSpPr>
        <dsp:cNvPr id="0" name=""/>
        <dsp:cNvSpPr/>
      </dsp:nvSpPr>
      <dsp:spPr>
        <a:xfrm>
          <a:off x="249028" y="2953033"/>
          <a:ext cx="2758293" cy="26568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777" tIns="0" rIns="131777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Творчі</a:t>
          </a:r>
          <a:endParaRPr lang="en-GB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1997" y="2966002"/>
        <a:ext cx="2732355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FA3BD-F9C6-4E8B-900D-49BB273B5B56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50E0C2-498F-46E6-8D4F-F57A22DE703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518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151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72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41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945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61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65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5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595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25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7980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099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73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51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210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7603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761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349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420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033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21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85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58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50E0C2-498F-46E6-8D4F-F57A22DE703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014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6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50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9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48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24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0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2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92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95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14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664CC-F832-4879-9C19-9B77B2C041D0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0E963-1E7B-4C24-8629-369B786BEEA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67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4.jp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14.jp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image" Target="../media/image33.gif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4.jp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4.jp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14.jp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14.jp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14.jpg"/><Relationship Id="rId7" Type="http://schemas.openxmlformats.org/officeDocument/2006/relationships/image" Target="../media/image6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6.jpeg"/><Relationship Id="rId4" Type="http://schemas.openxmlformats.org/officeDocument/2006/relationships/diagramData" Target="../diagrams/data1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4.jp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22.jpeg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578786" y="578785"/>
            <a:ext cx="7986428" cy="5884964"/>
          </a:xfrm>
          <a:prstGeom prst="roundRect">
            <a:avLst>
              <a:gd name="adj" fmla="val 12562"/>
            </a:avLst>
          </a:prstGeom>
          <a:solidFill>
            <a:srgbClr val="FFFFFF">
              <a:alpha val="83922"/>
            </a:srgbClr>
          </a:solid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56054" y="3892277"/>
            <a:ext cx="5287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 w="10160">
                  <a:solidFill>
                    <a:srgbClr val="1F497D">
                      <a:lumMod val="75000"/>
                    </a:srgbClr>
                  </a:solidFill>
                  <a:prstDash val="solid"/>
                </a:ln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</a:rPr>
              <a:t>   </a:t>
            </a:r>
            <a:r>
              <a:rPr lang="uk-UA" sz="4800" b="1" kern="0" noProof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Покотило Галини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800" b="1" kern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uk-UA" sz="4800" b="1" kern="0" noProof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Володимирівни</a:t>
            </a:r>
            <a:endParaRPr kumimoji="0" lang="uk-UA" sz="4800" b="1" i="0" u="none" strike="noStrike" kern="0" cap="none" spc="0" normalizeH="0" baseline="0" noProof="0" dirty="0" smtClean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9538" y="2735958"/>
            <a:ext cx="6307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dist="38100" dir="2700000" algn="bl" rotWithShape="0">
                    <a:srgbClr val="4BACC6"/>
                  </a:outerShdw>
                </a:effectLst>
                <a:uLnTx/>
                <a:uFillTx/>
              </a:rPr>
              <a:t>            </a:t>
            </a:r>
            <a:r>
              <a:rPr kumimoji="0" lang="uk-UA" sz="3600" b="1" i="0" u="none" strike="noStrike" kern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</a:rPr>
              <a:t>вчителя </a:t>
            </a:r>
            <a:r>
              <a:rPr lang="uk-UA" sz="3600" b="1" kern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німец</a:t>
            </a:r>
            <a:r>
              <a:rPr kumimoji="0" lang="uk-UA" sz="3600" b="1" i="0" u="none" strike="noStrike" kern="0" normalizeH="0" baseline="0" noProof="0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</a:rPr>
              <a:t>ької</a:t>
            </a:r>
            <a:r>
              <a:rPr kumimoji="0" lang="uk-UA" sz="3600" b="1" i="0" u="none" strike="noStrike" kern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</a:rPr>
              <a:t> мови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</a:rPr>
              <a:t>   (назва навчального закладу)</a:t>
            </a:r>
            <a:endParaRPr kumimoji="0" lang="ru-RU" sz="3600" b="1" i="0" u="none" strike="noStrike" kern="0" normalizeH="0" baseline="0" noProof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9785" y="1196495"/>
            <a:ext cx="6224337" cy="132343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p3d extrusionH="57150">
              <a:bevelT w="82550" h="38100" prst="coolSlant"/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8000" b="1" i="0" u="none" strike="noStrike" kern="0" cap="none" spc="0" normalizeH="0" baseline="0" noProof="0" dirty="0" smtClean="0">
                <a:ln w="22225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Портфоліо</a:t>
            </a:r>
            <a:endParaRPr kumimoji="0" lang="ru-RU" sz="8000" b="1" i="0" u="none" strike="noStrike" kern="0" cap="none" spc="0" normalizeH="0" baseline="0" noProof="0" dirty="0">
              <a:ln w="22225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  <p:pic>
        <p:nvPicPr>
          <p:cNvPr id="13" name="Picture 2" descr="German language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291" y="5075803"/>
            <a:ext cx="2126119" cy="159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тоит ли учить немецкий язык и насколько это перспективно | Плюсы и минусы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85" y="4574891"/>
            <a:ext cx="26670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86" y="735597"/>
            <a:ext cx="781092" cy="73422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523" y="827410"/>
            <a:ext cx="781092" cy="7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1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78391" y="1345256"/>
            <a:ext cx="6203763" cy="48576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algn="just">
              <a:buFont typeface="Arial" panose="020B0604020202020204" pitchFamily="34" charset="0"/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Походить від слова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interact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», де…</a:t>
            </a:r>
          </a:p>
          <a:p>
            <a:pPr indent="457200"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взаємний.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діяти.</a:t>
            </a:r>
          </a:p>
          <a:p>
            <a:pPr indent="457200" algn="just">
              <a:buFont typeface="Arial" panose="020B0604020202020204" pitchFamily="34" charset="0"/>
              <a:buNone/>
            </a:pP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Інтерактивний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– здатний до взаємодії              </a:t>
            </a:r>
          </a:p>
          <a:p>
            <a:pPr indent="457200" algn="just">
              <a:buFont typeface="Arial" panose="020B0604020202020204" pitchFamily="34" charset="0"/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                              і активності, діалогу.</a:t>
            </a:r>
          </a:p>
          <a:p>
            <a:endParaRPr lang="uk-UA" dirty="0"/>
          </a:p>
        </p:txBody>
      </p:sp>
      <p:pic>
        <p:nvPicPr>
          <p:cNvPr id="5" name="Picture 2" descr="http://jds.multycourse.com.ua/public_html/files_uploaded/4_%D0%86%D0%BD%D1%82%D0%B5%D1%80%D0%B0%D0%BA%D1%82%D0%B8%D0%B2%D0%BD%D1%96%20%D0%BC%D0%B5%D1%82%D0%BE%D0%B4%D0%B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0" y="4384432"/>
            <a:ext cx="4485532" cy="196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4414" y="3630428"/>
            <a:ext cx="7831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Font typeface="Arial" panose="020B0604020202020204" pitchFamily="34" charset="0"/>
              <a:buNone/>
            </a:pPr>
            <a:r>
              <a:rPr lang="uk-UA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Інтерактивне навчання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це спеціальна форма організації навчальної діяльності, яка має конкретну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передбачувану </a:t>
            </a:r>
            <a:r>
              <a:rPr lang="uk-UA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мету: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391" y="4653261"/>
            <a:ext cx="3894490" cy="15775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52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4461" y="4804777"/>
            <a:ext cx="3959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187325" algn="just">
              <a:buFont typeface="Arial" panose="020B0604020202020204" pitchFamily="34" charset="0"/>
              <a:buChar char="•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створити комфортні умови навчання, за яких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кожен учень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відчуває свою успішність і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інтелектуальну спроможність.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4414" y="393293"/>
            <a:ext cx="8355172" cy="8610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uk-UA" altLang="en-US" sz="5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charset="0"/>
                <a:cs typeface="Monotype Corsiva" panose="03010101010201010101" charset="0"/>
              </a:rPr>
              <a:t>Інтерактивне навчання – це…</a:t>
            </a:r>
          </a:p>
        </p:txBody>
      </p:sp>
      <p:pic>
        <p:nvPicPr>
          <p:cNvPr id="12" name="Picture 4" descr="http://www.hallo.org.ua/wp-content/uploads/2019/09/school_hello_small_log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88430" y="1499169"/>
            <a:ext cx="2128498" cy="175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08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260634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7507" y="1516658"/>
            <a:ext cx="4572000" cy="23637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Знайомтесь: моя сім</a:t>
            </a:r>
            <a:r>
              <a:rPr lang="en-US" b="1" dirty="0">
                <a:latin typeface="Comic Sans MS" pitchFamily="66" charset="0"/>
              </a:rPr>
              <a:t>’</a:t>
            </a:r>
            <a:r>
              <a:rPr lang="uk-UA" b="1" dirty="0">
                <a:latin typeface="Comic Sans MS" pitchFamily="66" charset="0"/>
              </a:rPr>
              <a:t>я!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Скажи мені</a:t>
            </a:r>
            <a:r>
              <a:rPr lang="uk-UA" b="1" dirty="0" smtClean="0">
                <a:latin typeface="Comic Sans MS" pitchFamily="66" charset="0"/>
              </a:rPr>
              <a:t>, хто </a:t>
            </a:r>
            <a:r>
              <a:rPr lang="uk-UA" b="1" dirty="0">
                <a:latin typeface="Comic Sans MS" pitchFamily="66" charset="0"/>
              </a:rPr>
              <a:t>твій друг...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Моя дорога до школи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Літопис нашого класу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latin typeface="Comic Sans MS" pitchFamily="66" charset="0"/>
              </a:rPr>
              <a:t>Ми любимо подорожувати</a:t>
            </a:r>
            <a:endParaRPr lang="uk-UA" b="1" dirty="0">
              <a:latin typeface="Comic Sans MS" pitchFamily="66" charset="0"/>
            </a:endParaRP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latin typeface="Comic Sans MS" pitchFamily="66" charset="0"/>
              </a:rPr>
              <a:t>Моє родинне дерево</a:t>
            </a:r>
            <a:endParaRPr lang="uk-UA" b="1" dirty="0">
              <a:latin typeface="Comic Sans MS" pitchFamily="66" charset="0"/>
            </a:endParaRP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 smtClean="0">
                <a:latin typeface="Comic Sans MS" pitchFamily="66" charset="0"/>
              </a:rPr>
              <a:t>Здорове харчування</a:t>
            </a:r>
            <a:endParaRPr lang="uk-UA" b="1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5692" y="4025351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Мої захоплення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Мої</a:t>
            </a:r>
            <a:r>
              <a:rPr lang="en-US" b="1" dirty="0">
                <a:latin typeface="Comic Sans MS" pitchFamily="66" charset="0"/>
              </a:rPr>
              <a:t> </a:t>
            </a:r>
            <a:r>
              <a:rPr lang="uk-UA" b="1" dirty="0">
                <a:latin typeface="Comic Sans MS" pitchFamily="66" charset="0"/>
              </a:rPr>
              <a:t>улюблені </a:t>
            </a:r>
            <a:r>
              <a:rPr lang="uk-UA" b="1" dirty="0" smtClean="0">
                <a:latin typeface="Comic Sans MS" pitchFamily="66" charset="0"/>
              </a:rPr>
              <a:t>предмети</a:t>
            </a:r>
            <a:endParaRPr lang="uk-UA" b="1" dirty="0">
              <a:latin typeface="Comic Sans MS" pitchFamily="66" charset="0"/>
            </a:endParaRP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Якою я уявляю Німеччину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Школа в Україні та в Німеччині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Шкільна газета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uk-UA" b="1" dirty="0">
                <a:latin typeface="Comic Sans MS" pitchFamily="66" charset="0"/>
              </a:rPr>
              <a:t>Мої улюблені свята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4547" y="335520"/>
            <a:ext cx="8354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8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ПРИКЛАДИ </a:t>
            </a:r>
            <a:r>
              <a:rPr lang="uk-UA" sz="28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ПРОЄКТІВ </a:t>
            </a:r>
            <a:endParaRPr lang="uk-UA" sz="28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  <a:p>
            <a:pPr algn="ctr">
              <a:defRPr/>
            </a:pPr>
            <a:r>
              <a:rPr lang="uk-UA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З НІМЕЦЬКОЇ МОВИ:</a:t>
            </a: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7" name="Picture 2" descr="Тема: 5 причин учить немецкий язык (рассказ, текст с переводом) | Немецкий  язык онлайн. Изучение, уроки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923" y="4342714"/>
            <a:ext cx="1940994" cy="194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&quot;школа картинки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472" y="677125"/>
            <a:ext cx="1200445" cy="86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урсы Немецкого — Lingvistic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8" y="5591908"/>
            <a:ext cx="1577926" cy="105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33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Тема: 5 причин учить немецкий язык (рассказ, текст с переводом) | Немецкий  язык онлайн. Изучение, уроки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0" y="5537669"/>
            <a:ext cx="1163590" cy="116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5183874" y="4202659"/>
            <a:ext cx="3104482" cy="2103904"/>
            <a:chOff x="1056234" y="4497365"/>
            <a:chExt cx="2967494" cy="207327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9" name="Скругленная прямоугольная выноска 8"/>
          <p:cNvSpPr/>
          <p:nvPr/>
        </p:nvSpPr>
        <p:spPr>
          <a:xfrm>
            <a:off x="529026" y="485792"/>
            <a:ext cx="4359498" cy="1589433"/>
          </a:xfrm>
          <a:prstGeom prst="wedgeRoundRectCallout">
            <a:avLst>
              <a:gd name="adj1" fmla="val -1961"/>
              <a:gd name="adj2" fmla="val 73132"/>
              <a:gd name="adj3" fmla="val 16667"/>
            </a:avLst>
          </a:prstGeom>
          <a:solidFill>
            <a:srgbClr val="FFFFAF"/>
          </a:solidFill>
          <a:ln w="285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 rot="10800000">
            <a:off x="4632698" y="4481015"/>
            <a:ext cx="1558706" cy="563890"/>
          </a:xfrm>
          <a:prstGeom prst="homePlate">
            <a:avLst/>
          </a:prstGeom>
          <a:solidFill>
            <a:srgbClr val="F0FEA8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57766" y="4576077"/>
            <a:ext cx="1357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0043C8"/>
                </a:solidFill>
                <a:latin typeface="Bookman Old Style" panose="02050604050505020204" pitchFamily="18" charset="0"/>
              </a:rPr>
              <a:t> клас</a:t>
            </a:r>
            <a:endParaRPr lang="ru-RU" sz="2000" b="1" i="1" dirty="0">
              <a:solidFill>
                <a:srgbClr val="0043C8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9679" y="2559518"/>
            <a:ext cx="4015984" cy="2955654"/>
            <a:chOff x="1056234" y="4497365"/>
            <a:chExt cx="2967494" cy="207327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065244" y="1676892"/>
            <a:ext cx="3508439" cy="2386620"/>
            <a:chOff x="1056234" y="4497365"/>
            <a:chExt cx="2967494" cy="207327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808425" y="574822"/>
            <a:ext cx="37446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Проєктна</a:t>
            </a:r>
            <a:r>
              <a:rPr lang="ru-RU" sz="24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робота </a:t>
            </a:r>
          </a:p>
          <a:p>
            <a:pPr algn="ctr"/>
            <a:r>
              <a:rPr lang="ru-RU" sz="28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</a:t>
            </a:r>
            <a:r>
              <a:rPr lang="ru-RU" sz="28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 уроках </a:t>
            </a:r>
            <a:r>
              <a:rPr lang="ru-RU" sz="2800" b="1" dirty="0" err="1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німецької</a:t>
            </a:r>
            <a:r>
              <a:rPr lang="ru-RU" sz="28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800" b="1" dirty="0" err="1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мови</a:t>
            </a:r>
            <a:endParaRPr lang="ru-RU" sz="2800" b="1" dirty="0" smtClean="0">
              <a:ln w="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0" name="Picture 4" descr="Ошибки в немецком язык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51" y="321971"/>
            <a:ext cx="1697760" cy="113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37" y="2479512"/>
            <a:ext cx="4224000" cy="3168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44" y="1442209"/>
            <a:ext cx="3528000" cy="264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90" y="4162137"/>
            <a:ext cx="3744000" cy="228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1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287215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63427367"/>
              </p:ext>
            </p:extLst>
          </p:nvPr>
        </p:nvGraphicFramePr>
        <p:xfrm>
          <a:off x="1021404" y="1204206"/>
          <a:ext cx="6974732" cy="3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Diagram 3"/>
          <p:cNvGraphicFramePr/>
          <p:nvPr>
            <p:extLst>
              <p:ext uri="{D42A27DB-BD31-4B8C-83A1-F6EECF244321}">
                <p14:modId xmlns:p14="http://schemas.microsoft.com/office/powerpoint/2010/main" val="3369994460"/>
              </p:ext>
            </p:extLst>
          </p:nvPr>
        </p:nvGraphicFramePr>
        <p:xfrm>
          <a:off x="2081720" y="1743313"/>
          <a:ext cx="4980560" cy="4612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44749" y="1159412"/>
            <a:ext cx="8054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Різновиди ігор </a:t>
            </a:r>
            <a:r>
              <a:rPr lang="uk-U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уроках </a:t>
            </a:r>
            <a:r>
              <a:rPr lang="uk-UA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німецької мови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52395" y="466418"/>
            <a:ext cx="6239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28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ІГРОВІ ТЕХНОЛОГІЇ НАВЧАННЯ</a:t>
            </a:r>
            <a:endParaRPr lang="ru-RU" sz="24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12" y="5421059"/>
            <a:ext cx="1367184" cy="1025388"/>
          </a:xfrm>
          <a:prstGeom prst="rect">
            <a:avLst/>
          </a:prstGeom>
        </p:spPr>
      </p:pic>
      <p:pic>
        <p:nvPicPr>
          <p:cNvPr id="2050" name="Picture 2" descr="Немецкий алфавит с произношением.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235" y="5301248"/>
            <a:ext cx="1555348" cy="84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1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6" grpId="0">
        <p:bldAsOne/>
      </p:bldGraphic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13140" y="1715998"/>
            <a:ext cx="3548013" cy="2342079"/>
            <a:chOff x="1056234" y="4497365"/>
            <a:chExt cx="2967494" cy="207327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633046" y="445301"/>
            <a:ext cx="7692864" cy="768084"/>
          </a:xfrm>
          <a:prstGeom prst="wedgeRoundRectCallout">
            <a:avLst>
              <a:gd name="adj1" fmla="val -4263"/>
              <a:gd name="adj2" fmla="val 83043"/>
              <a:gd name="adj3" fmla="val 16667"/>
            </a:avLst>
          </a:prstGeom>
          <a:solidFill>
            <a:srgbClr val="FFFFAF"/>
          </a:solidFill>
          <a:ln w="34925">
            <a:solidFill>
              <a:srgbClr val="9966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3139" y="445301"/>
            <a:ext cx="755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Граючи</a:t>
            </a:r>
            <a:r>
              <a:rPr lang="uk-UA" sz="3600" b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, навчаємося…</a:t>
            </a:r>
            <a:endParaRPr lang="uk-UA" sz="36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04465" y="1331539"/>
            <a:ext cx="3683772" cy="2583683"/>
            <a:chOff x="1056234" y="4497365"/>
            <a:chExt cx="2967494" cy="20732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93659" y="4250781"/>
            <a:ext cx="2967494" cy="2073273"/>
            <a:chOff x="1056234" y="4497365"/>
            <a:chExt cx="2967494" cy="20732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99781" y="4209221"/>
            <a:ext cx="2967494" cy="2073273"/>
            <a:chOff x="1056234" y="4497365"/>
            <a:chExt cx="2967494" cy="2073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8" y="5512886"/>
            <a:ext cx="937425" cy="7030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63" y="1303488"/>
            <a:ext cx="3744000" cy="2808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909" y="3916505"/>
            <a:ext cx="3722327" cy="2520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63" y="4209221"/>
            <a:ext cx="2976000" cy="2232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95" y="1283636"/>
            <a:ext cx="3727493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628743" y="508652"/>
            <a:ext cx="4038600" cy="5135562"/>
          </a:xfrm>
          <a:prstGeom prst="rect">
            <a:avLst/>
          </a:prstGeom>
          <a:ln w="28575">
            <a:noFill/>
          </a:ln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  <a:tabLst>
                <a:tab pos="360363" algn="l"/>
              </a:tabLst>
            </a:pPr>
            <a:r>
              <a:rPr lang="uk-UA" sz="3200" b="1" u="sng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Приклади ігор:</a:t>
            </a:r>
          </a:p>
          <a:p>
            <a:pPr marL="0" lvl="1" indent="0">
              <a:buNone/>
              <a:tabLst>
                <a:tab pos="360363" algn="l"/>
              </a:tabLst>
            </a:pPr>
            <a:endParaRPr lang="uk-UA" sz="2000" b="1" i="1" dirty="0">
              <a:latin typeface="Bookman Old Style" panose="02050604050505020204" pitchFamily="18" charset="0"/>
            </a:endParaRPr>
          </a:p>
          <a:p>
            <a:pPr marL="342900" lvl="1" indent="-342900">
              <a:buFont typeface="Wingdings" panose="05000000000000000000" pitchFamily="2" charset="2"/>
              <a:buChar char="v"/>
              <a:tabLst>
                <a:tab pos="360363" algn="l"/>
              </a:tabLst>
            </a:pPr>
            <a:r>
              <a:rPr lang="uk-UA" sz="2000" b="1" i="1" dirty="0" smtClean="0">
                <a:latin typeface="Bookman Old Style" panose="02050604050505020204" pitchFamily="18" charset="0"/>
              </a:rPr>
              <a:t>Третій </a:t>
            </a:r>
            <a:r>
              <a:rPr lang="uk-UA" sz="2000" b="1" i="1" dirty="0">
                <a:latin typeface="Bookman Old Style" panose="02050604050505020204" pitchFamily="18" charset="0"/>
              </a:rPr>
              <a:t>зайвий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Впіймай помилку і склади слово </a:t>
            </a:r>
          </a:p>
          <a:p>
            <a:pPr marL="0" indent="0">
              <a:buNone/>
            </a:pPr>
            <a:r>
              <a:rPr lang="uk-UA" sz="2000" b="1" i="1" dirty="0">
                <a:latin typeface="Bookman Old Style" panose="02050604050505020204" pitchFamily="18" charset="0"/>
              </a:rPr>
              <a:t> </a:t>
            </a:r>
            <a:r>
              <a:rPr lang="uk-UA" sz="2000" b="1" i="1" dirty="0" smtClean="0">
                <a:latin typeface="Bookman Old Style" panose="02050604050505020204" pitchFamily="18" charset="0"/>
              </a:rPr>
              <a:t>    Що пропало?</a:t>
            </a: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 smtClean="0">
                <a:latin typeface="Bookman Old Style" panose="02050604050505020204" pitchFamily="18" charset="0"/>
              </a:rPr>
              <a:t>Зламаний телефон</a:t>
            </a: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Розшифруй слово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Дидактичні картки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 smtClean="0">
                <a:latin typeface="Bookman Old Style" panose="02050604050505020204" pitchFamily="18" charset="0"/>
              </a:rPr>
              <a:t>Пантоміма</a:t>
            </a: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>
                <a:latin typeface="Bookman Old Style" panose="02050604050505020204" pitchFamily="18" charset="0"/>
              </a:rPr>
              <a:t>Знайди пару  </a:t>
            </a:r>
            <a:endParaRPr lang="uk-UA" sz="2000" b="1" i="1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sz="2000" b="1" i="1" dirty="0" smtClean="0">
                <a:latin typeface="Bookman Old Style" panose="02050604050505020204" pitchFamily="18" charset="0"/>
              </a:rPr>
              <a:t>Снігова лавина</a:t>
            </a:r>
          </a:p>
          <a:p>
            <a:pPr>
              <a:buFont typeface="Wingdings" panose="05000000000000000000" pitchFamily="2" charset="2"/>
              <a:buChar char="v"/>
            </a:pPr>
            <a:endParaRPr lang="uk-UA" sz="2000" b="1" i="1" dirty="0" smtClean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uk-UA" sz="2000" b="1" i="1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</a:pPr>
            <a:endParaRPr lang="uk-UA" altLang="ru-RU" b="1" i="1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6009" y="751344"/>
            <a:ext cx="370623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Ігрові уроки збагачують учнів новими враженнями, надають уроку привабливість, створюючи позитивний психологічний клімат у класі.</a:t>
            </a:r>
            <a:endParaRPr lang="uk-UA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Сприяють кращому запам'ятовуванню лексики та граматики, більш якісному висловлюванню на іноземній мові.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Розвивають мовну активність та самостійність учнів.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Дозволяють реалізувати виховні цілі навчання.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Підвищують комунікативну активність учнів.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uk-UA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Активізують пам’ять і розвивають індивідуальну особистість кожної дитини.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4" descr="http://www.hallo.org.ua/wp-content/uploads/2019/09/school_hello_small_log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055" y="4617667"/>
            <a:ext cx="1840934" cy="167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Немецкое ударение и интонация | Немецкий язык онлайн. Изучение, уроки.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09" y="5782435"/>
            <a:ext cx="1437168" cy="94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75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13140" y="1715998"/>
            <a:ext cx="3548013" cy="2342079"/>
            <a:chOff x="1056234" y="4497365"/>
            <a:chExt cx="2967494" cy="207327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633046" y="445301"/>
            <a:ext cx="7692864" cy="768084"/>
          </a:xfrm>
          <a:prstGeom prst="wedgeRoundRectCallout">
            <a:avLst>
              <a:gd name="adj1" fmla="val -4263"/>
              <a:gd name="adj2" fmla="val 83043"/>
              <a:gd name="adj3" fmla="val 16667"/>
            </a:avLst>
          </a:prstGeom>
          <a:solidFill>
            <a:srgbClr val="FFFFAF"/>
          </a:solidFill>
          <a:ln w="34925">
            <a:solidFill>
              <a:srgbClr val="9966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3139" y="445301"/>
            <a:ext cx="755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Гра « </a:t>
            </a:r>
            <a:r>
              <a:rPr lang="de-DE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Pantomime</a:t>
            </a:r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»</a:t>
            </a:r>
            <a:endParaRPr lang="uk-UA" sz="36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04465" y="1331539"/>
            <a:ext cx="3683772" cy="2583683"/>
            <a:chOff x="1056234" y="4497365"/>
            <a:chExt cx="2967494" cy="20732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93659" y="4250781"/>
            <a:ext cx="2967494" cy="2073273"/>
            <a:chOff x="1056234" y="4497365"/>
            <a:chExt cx="2967494" cy="20732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99781" y="4209221"/>
            <a:ext cx="2967494" cy="2073273"/>
            <a:chOff x="1056234" y="4497365"/>
            <a:chExt cx="2967494" cy="2073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8" y="5512886"/>
            <a:ext cx="937425" cy="7030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" y="1331538"/>
            <a:ext cx="3942000" cy="501609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39" y="1331539"/>
            <a:ext cx="4144312" cy="258368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39" y="3896287"/>
            <a:ext cx="4066198" cy="245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5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5956" y="153702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13140" y="1715998"/>
            <a:ext cx="3548013" cy="2342079"/>
            <a:chOff x="1056234" y="4497365"/>
            <a:chExt cx="2967494" cy="207327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633046" y="445301"/>
            <a:ext cx="7692864" cy="768084"/>
          </a:xfrm>
          <a:prstGeom prst="wedgeRoundRectCallout">
            <a:avLst>
              <a:gd name="adj1" fmla="val -4263"/>
              <a:gd name="adj2" fmla="val 83043"/>
              <a:gd name="adj3" fmla="val 16667"/>
            </a:avLst>
          </a:prstGeom>
          <a:solidFill>
            <a:srgbClr val="FFFFAF"/>
          </a:solidFill>
          <a:ln w="34925">
            <a:solidFill>
              <a:srgbClr val="9966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3139" y="445301"/>
            <a:ext cx="755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На уроках німецької мови…</a:t>
            </a:r>
            <a:endParaRPr lang="uk-UA" sz="36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04465" y="1331539"/>
            <a:ext cx="3683772" cy="2583683"/>
            <a:chOff x="1056234" y="4497365"/>
            <a:chExt cx="2967494" cy="20732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93659" y="4250781"/>
            <a:ext cx="2967494" cy="2073273"/>
            <a:chOff x="1056234" y="4497365"/>
            <a:chExt cx="2967494" cy="20732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99781" y="4209221"/>
            <a:ext cx="2967494" cy="2073273"/>
            <a:chOff x="1056234" y="4497365"/>
            <a:chExt cx="2967494" cy="2073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8" y="5512886"/>
            <a:ext cx="937425" cy="70306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46" y="1284335"/>
            <a:ext cx="3984000" cy="281834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146" y="4147145"/>
            <a:ext cx="4024587" cy="230494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10" y="1289979"/>
            <a:ext cx="4110423" cy="27680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46" y="4102682"/>
            <a:ext cx="3999732" cy="233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Тема: 5 причин учить немецкий язык (рассказ, текст с переводом) | Немецкий  язык онлайн. Изучение, уроки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0" y="5537669"/>
            <a:ext cx="1163590" cy="116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5183874" y="4202659"/>
            <a:ext cx="3104482" cy="2103904"/>
            <a:chOff x="1056234" y="4497365"/>
            <a:chExt cx="2967494" cy="207327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9" name="Скругленная прямоугольная выноска 8"/>
          <p:cNvSpPr/>
          <p:nvPr/>
        </p:nvSpPr>
        <p:spPr>
          <a:xfrm>
            <a:off x="530851" y="402359"/>
            <a:ext cx="4359498" cy="895502"/>
          </a:xfrm>
          <a:prstGeom prst="wedgeRoundRectCallout">
            <a:avLst>
              <a:gd name="adj1" fmla="val -1961"/>
              <a:gd name="adj2" fmla="val 73132"/>
              <a:gd name="adj3" fmla="val 16667"/>
            </a:avLst>
          </a:prstGeom>
          <a:solidFill>
            <a:srgbClr val="FFFFAF"/>
          </a:solidFill>
          <a:ln w="285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 rot="10800000">
            <a:off x="4632698" y="4481015"/>
            <a:ext cx="1558706" cy="563890"/>
          </a:xfrm>
          <a:prstGeom prst="homePlate">
            <a:avLst/>
          </a:prstGeom>
          <a:solidFill>
            <a:srgbClr val="F0FEA8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57766" y="4576077"/>
            <a:ext cx="1357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0043C8"/>
                </a:solidFill>
                <a:latin typeface="Bookman Old Style" panose="02050604050505020204" pitchFamily="18" charset="0"/>
              </a:rPr>
              <a:t> клас</a:t>
            </a:r>
            <a:endParaRPr lang="ru-RU" sz="2000" b="1" i="1" dirty="0">
              <a:solidFill>
                <a:srgbClr val="0043C8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9679" y="2559518"/>
            <a:ext cx="4015984" cy="2955654"/>
            <a:chOff x="1056234" y="4497365"/>
            <a:chExt cx="2967494" cy="207327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065244" y="1676892"/>
            <a:ext cx="3508439" cy="2386620"/>
            <a:chOff x="1056234" y="4497365"/>
            <a:chExt cx="2967494" cy="207327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808425" y="574822"/>
            <a:ext cx="37446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Працюємо</a:t>
            </a:r>
            <a:r>
              <a:rPr lang="ru-RU" sz="24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в </a:t>
            </a:r>
            <a:r>
              <a:rPr lang="ru-RU" sz="2400" b="1" dirty="0" err="1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групах</a:t>
            </a:r>
            <a:endParaRPr lang="ru-RU" sz="2400" b="1" dirty="0" smtClean="0">
              <a:ln w="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2400" b="1" dirty="0" smtClean="0">
              <a:ln w="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20" name="Picture 4" descr="Ошибки в немецком язык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51" y="321971"/>
            <a:ext cx="1697760" cy="113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350" y="4088646"/>
            <a:ext cx="3683334" cy="23152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181" y="1481209"/>
            <a:ext cx="3675502" cy="259317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1" y="1676892"/>
            <a:ext cx="4491403" cy="38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27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13140" y="1715998"/>
            <a:ext cx="3548013" cy="2342079"/>
            <a:chOff x="1056234" y="4497365"/>
            <a:chExt cx="2967494" cy="207327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470875" y="384424"/>
            <a:ext cx="7692864" cy="768084"/>
          </a:xfrm>
          <a:prstGeom prst="wedgeRoundRectCallout">
            <a:avLst>
              <a:gd name="adj1" fmla="val -4263"/>
              <a:gd name="adj2" fmla="val 83043"/>
              <a:gd name="adj3" fmla="val 16667"/>
            </a:avLst>
          </a:prstGeom>
          <a:solidFill>
            <a:srgbClr val="FFFFAF"/>
          </a:solidFill>
          <a:ln w="34925">
            <a:solidFill>
              <a:srgbClr val="9966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3139" y="445301"/>
            <a:ext cx="755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Рольові ігри</a:t>
            </a:r>
            <a:endParaRPr lang="uk-UA" sz="36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04465" y="1331539"/>
            <a:ext cx="3683772" cy="2583683"/>
            <a:chOff x="1056234" y="4497365"/>
            <a:chExt cx="2967494" cy="20732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93659" y="4250781"/>
            <a:ext cx="2967494" cy="2073273"/>
            <a:chOff x="1056234" y="4497365"/>
            <a:chExt cx="2967494" cy="20732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99781" y="4209221"/>
            <a:ext cx="2967494" cy="2073273"/>
            <a:chOff x="1056234" y="4497365"/>
            <a:chExt cx="2967494" cy="2073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8" y="5512886"/>
            <a:ext cx="937425" cy="7030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38" y="1708804"/>
            <a:ext cx="3658861" cy="46152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388" y="3949181"/>
            <a:ext cx="3718849" cy="236727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389" y="1297580"/>
            <a:ext cx="3729992" cy="261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9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34461" y="287215"/>
            <a:ext cx="8675077" cy="6283569"/>
          </a:xfrm>
          <a:prstGeom prst="roundRect">
            <a:avLst>
              <a:gd name="adj" fmla="val 12562"/>
            </a:avLst>
          </a:prstGeom>
          <a:solidFill>
            <a:srgbClr val="FFFFFF">
              <a:alpha val="83922"/>
            </a:srgbClr>
          </a:solid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1908" y="565449"/>
            <a:ext cx="5837911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uk-UA" sz="40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Відомості про себе:</a:t>
            </a:r>
            <a:endParaRPr lang="ru-RU" sz="4000" b="1" dirty="0">
              <a:ln w="22225">
                <a:solidFill>
                  <a:srgbClr val="752F0F"/>
                </a:solidFill>
                <a:prstDash val="solid"/>
              </a:ln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14" name="Group 5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036890"/>
              </p:ext>
            </p:extLst>
          </p:nvPr>
        </p:nvGraphicFramePr>
        <p:xfrm>
          <a:off x="4350055" y="1434256"/>
          <a:ext cx="3960812" cy="551656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94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9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Прізвище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імя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та по-батькові 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Покотило Галина Володимирівна 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Дата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народження 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23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жовтня 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1982 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Загальний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педагогічний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стаж роботи 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років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Стаж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роботи в даному навчальному закладі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років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3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Освіта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овна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вища,</a:t>
                      </a:r>
                      <a:endParaRPr kumimoji="0" lang="ru-RU" sz="12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Рівненський</a:t>
                      </a:r>
                      <a:endParaRPr kumimoji="0" lang="ru-RU" sz="12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державний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гуманітарний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університет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(2012 –2015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рр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Кваліфікаційна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категорія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пеціаліст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І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категорії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8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Спеціальність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Вчитель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німецької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мови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Місце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роботи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Поздимирський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НВК «ЗОШ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І-ІІ ст. -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дошкільний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підрозділ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»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Червоноградської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міської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ради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36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Предмети</a:t>
                      </a:r>
                      <a:r>
                        <a:rPr kumimoji="0" lang="uk-UA" sz="12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викладання</a:t>
                      </a:r>
                      <a:endParaRPr kumimoji="0" lang="uk-UA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Німецька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мова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         (1- 9 </a:t>
                      </a:r>
                      <a:r>
                        <a:rPr kumimoji="0" lang="ru-RU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класи</a:t>
                      </a:r>
                      <a:r>
                        <a:rPr kumimoji="0" lang="ru-RU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)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68214" y="1805352"/>
            <a:ext cx="3083171" cy="4316409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80817" y="3552727"/>
            <a:ext cx="1262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Ваше фото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59" y="457811"/>
            <a:ext cx="1269056" cy="9477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348" y="6007569"/>
            <a:ext cx="1033647" cy="7752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9" y="1434256"/>
            <a:ext cx="3564000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6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75138" y="361837"/>
            <a:ext cx="8428893" cy="460118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Впровадження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комп’ютерних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технологій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в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практичну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діяльність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учнів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</a:p>
          <a:p>
            <a:pPr algn="ctr"/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на уроках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німецької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мови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дає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3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можливість</a:t>
            </a:r>
            <a:r>
              <a:rPr lang="ru-RU" sz="33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:</a:t>
            </a:r>
            <a: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endParaRPr lang="uk-UA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80645" y="1737360"/>
            <a:ext cx="8428893" cy="51206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uk-UA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Знайти шляхи включення кожного учня в процес уроку, використовуючи його індивідуальні здібності;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Створити доброзичливу творчу атмосферу на уроці;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Постійно звертатися до суб'єктивного досвіду школярів як досвіду їхньої власної життєдіяльності;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Шукати і знаходити найбільш ефективні шляхи засвоєння знань;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Розкрити і реалізувати особистісні особливості учня і вчителя.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uk-U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ФСК - БГУ | Жизнь кафедры немецкого язы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911" y="5836625"/>
            <a:ext cx="1437143" cy="63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02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837076" y="2050440"/>
            <a:ext cx="5976937" cy="1081088"/>
          </a:xfrm>
          <a:prstGeom prst="horizontalScroll">
            <a:avLst>
              <a:gd name="adj" fmla="val 12500"/>
            </a:avLst>
          </a:prstGeom>
          <a:solidFill>
            <a:srgbClr val="FFFFCC"/>
          </a:solidFill>
          <a:ln w="19050" algn="ctr">
            <a:solidFill>
              <a:srgbClr val="009900"/>
            </a:solidFill>
            <a:round/>
            <a:headEnd/>
            <a:tailEnd/>
          </a:ln>
        </p:spPr>
        <p:txBody>
          <a:bodyPr lIns="36576" tIns="36576" rIns="36576" bIns="36576"/>
          <a:lstStyle/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513351" y="4057085"/>
            <a:ext cx="5976938" cy="1079500"/>
          </a:xfrm>
          <a:prstGeom prst="horizontalScroll">
            <a:avLst>
              <a:gd name="adj" fmla="val 12500"/>
            </a:avLst>
          </a:prstGeom>
          <a:solidFill>
            <a:srgbClr val="FFFFCC"/>
          </a:solidFill>
          <a:ln w="19050" algn="ctr">
            <a:solidFill>
              <a:srgbClr val="009900"/>
            </a:solidFill>
            <a:round/>
            <a:headEnd/>
            <a:tailEnd/>
          </a:ln>
        </p:spPr>
        <p:txBody>
          <a:bodyPr lIns="36576" tIns="36576" rIns="36576" bIns="36576"/>
          <a:lstStyle/>
          <a:p>
            <a:endParaRPr lang="ru-RU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37076" y="2261825"/>
            <a:ext cx="5903912" cy="10795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algn="ctr">
              <a:defRPr/>
            </a:pP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Всеукраїнські учнівські </a:t>
            </a:r>
            <a:r>
              <a:rPr lang="uk-UA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онлайн-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олімпіади з німецької мови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1140289" y="3046133"/>
            <a:ext cx="5976937" cy="1079500"/>
          </a:xfrm>
          <a:prstGeom prst="horizontalScroll">
            <a:avLst>
              <a:gd name="adj" fmla="val 12500"/>
            </a:avLst>
          </a:prstGeom>
          <a:solidFill>
            <a:srgbClr val="D9FFD9"/>
          </a:solidFill>
          <a:ln w="19050">
            <a:solidFill>
              <a:srgbClr val="009900"/>
            </a:solidFill>
            <a:round/>
            <a:headEnd/>
            <a:tailEnd/>
          </a:ln>
        </p:spPr>
        <p:txBody>
          <a:bodyPr lIns="36576" tIns="36576" rIns="36576" bIns="36576"/>
          <a:lstStyle/>
          <a:p>
            <a:endParaRPr lang="ru-RU"/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>
            <a:off x="2203483" y="4989084"/>
            <a:ext cx="5976938" cy="1152525"/>
          </a:xfrm>
          <a:prstGeom prst="horizontalScroll">
            <a:avLst>
              <a:gd name="adj" fmla="val 12500"/>
            </a:avLst>
          </a:prstGeom>
          <a:solidFill>
            <a:srgbClr val="D9FFD9"/>
          </a:solidFill>
          <a:ln w="19050" algn="ctr">
            <a:solidFill>
              <a:srgbClr val="009900"/>
            </a:solidFill>
            <a:round/>
            <a:headEnd/>
            <a:tailEnd/>
          </a:ln>
        </p:spPr>
        <p:txBody>
          <a:bodyPr lIns="36576" tIns="36576" rIns="36576" bIns="36576"/>
          <a:lstStyle/>
          <a:p>
            <a:endParaRPr lang="ru-RU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176800" y="3272666"/>
            <a:ext cx="5903913" cy="10795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algn="ctr">
              <a:defRPr/>
            </a:pP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Тиждень </a:t>
            </a:r>
            <a:r>
              <a:rPr lang="uk-UA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німецької мови </a:t>
            </a:r>
            <a:r>
              <a:rPr lang="uk-UA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у школі</a:t>
            </a:r>
            <a:r>
              <a:rPr lang="uk-UA" sz="26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549863" y="4243524"/>
            <a:ext cx="5903913" cy="863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algn="ctr">
              <a:defRPr/>
            </a:pP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Шкільна олімпіада з німецької мови </a:t>
            </a: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276509" y="5350568"/>
            <a:ext cx="5903912" cy="8636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algn="ctr">
              <a:defRPr/>
            </a:pPr>
            <a:r>
              <a:rPr lang="uk-UA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Позакласні заходи </a:t>
            </a:r>
            <a:r>
              <a:rPr lang="uk-UA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anose="02050604050505020204" pitchFamily="18" charset="0"/>
              </a:rPr>
              <a:t>з німецької мови </a:t>
            </a:r>
            <a:endParaRPr lang="uk-UA" sz="2000" b="1" dirty="0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4287" y="344635"/>
            <a:ext cx="5439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Види робіт</a:t>
            </a:r>
          </a:p>
          <a:p>
            <a:pPr algn="ctr">
              <a:defRPr/>
            </a:pPr>
            <a:r>
              <a:rPr lang="uk-UA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6600"/>
                  </a:outerShdw>
                </a:effectLst>
                <a:latin typeface="Bookman Old Style" pitchFamily="18" charset="0"/>
              </a:rPr>
              <a:t>в позаурочний час</a:t>
            </a:r>
            <a:endParaRPr lang="ru-RU" sz="36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6600"/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5122" name="Picture 2" descr="Паспорт кабинета немецкого язык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056" y="384925"/>
            <a:ext cx="1707439" cy="127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Тема: 5 причин учить немецкий язык (рассказ, текст с переводом) | Немецкий  язык онлайн. Изучение, уроки.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0" y="5537669"/>
            <a:ext cx="1163590" cy="116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5183874" y="4202659"/>
            <a:ext cx="3104482" cy="2103904"/>
            <a:chOff x="1056234" y="4497365"/>
            <a:chExt cx="2967494" cy="207327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9" name="Скругленная прямоугольная выноска 8"/>
          <p:cNvSpPr/>
          <p:nvPr/>
        </p:nvSpPr>
        <p:spPr>
          <a:xfrm>
            <a:off x="529026" y="485792"/>
            <a:ext cx="4359498" cy="1589433"/>
          </a:xfrm>
          <a:prstGeom prst="wedgeRoundRectCallout">
            <a:avLst>
              <a:gd name="adj1" fmla="val -1961"/>
              <a:gd name="adj2" fmla="val 73132"/>
              <a:gd name="adj3" fmla="val 16667"/>
            </a:avLst>
          </a:prstGeom>
          <a:solidFill>
            <a:srgbClr val="FFFFAF"/>
          </a:solidFill>
          <a:ln w="28575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 rot="10800000">
            <a:off x="4632698" y="4481015"/>
            <a:ext cx="1558706" cy="563890"/>
          </a:xfrm>
          <a:prstGeom prst="homePlate">
            <a:avLst/>
          </a:prstGeom>
          <a:solidFill>
            <a:srgbClr val="F0FEA8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57766" y="4576077"/>
            <a:ext cx="1357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solidFill>
                  <a:srgbClr val="0043C8"/>
                </a:solidFill>
                <a:latin typeface="Bookman Old Style" panose="02050604050505020204" pitchFamily="18" charset="0"/>
              </a:rPr>
              <a:t> клас</a:t>
            </a:r>
            <a:endParaRPr lang="ru-RU" sz="2000" b="1" i="1" dirty="0">
              <a:solidFill>
                <a:srgbClr val="0043C8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9679" y="2559518"/>
            <a:ext cx="4015984" cy="2955654"/>
            <a:chOff x="1056234" y="4497365"/>
            <a:chExt cx="2967494" cy="207327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065244" y="1676892"/>
            <a:ext cx="3508439" cy="2386620"/>
            <a:chOff x="1056234" y="4497365"/>
            <a:chExt cx="2967494" cy="207327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808425" y="574822"/>
            <a:ext cx="37446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Позакласний</a:t>
            </a:r>
            <a:r>
              <a:rPr lang="ru-RU" sz="24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захід</a:t>
            </a:r>
            <a:r>
              <a:rPr lang="ru-RU" sz="24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2400" b="1" dirty="0" smtClean="0">
              <a:ln w="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"</a:t>
            </a:r>
            <a:r>
              <a:rPr lang="ru-RU" sz="28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Конкурс </a:t>
            </a:r>
            <a:r>
              <a:rPr lang="ru-RU" sz="2800" b="1" dirty="0" err="1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знавців</a:t>
            </a:r>
            <a:endParaRPr lang="ru-RU" sz="2800" b="1" dirty="0" smtClean="0">
              <a:ln w="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800" b="1" dirty="0" err="1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німецької</a:t>
            </a:r>
            <a:r>
              <a:rPr lang="ru-RU" sz="28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800" b="1" dirty="0" err="1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мови</a:t>
            </a:r>
            <a:r>
              <a:rPr lang="ru-RU" sz="28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"</a:t>
            </a:r>
            <a:endParaRPr lang="ru-RU" sz="2800" b="1" i="0" dirty="0">
              <a:ln w="0"/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0" name="Picture 4" descr="Ошибки в немецком языке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251" y="321971"/>
            <a:ext cx="1697760" cy="113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689" y="4220807"/>
            <a:ext cx="3600000" cy="2245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524" y="1519597"/>
            <a:ext cx="3834000" cy="255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7" y="2559518"/>
            <a:ext cx="4247361" cy="30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2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13140" y="1715998"/>
            <a:ext cx="3548013" cy="2342079"/>
            <a:chOff x="1056234" y="4497365"/>
            <a:chExt cx="2967494" cy="207327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633046" y="445301"/>
            <a:ext cx="7692864" cy="768084"/>
          </a:xfrm>
          <a:prstGeom prst="wedgeRoundRectCallout">
            <a:avLst>
              <a:gd name="adj1" fmla="val -4263"/>
              <a:gd name="adj2" fmla="val 83043"/>
              <a:gd name="adj3" fmla="val 16667"/>
            </a:avLst>
          </a:prstGeom>
          <a:solidFill>
            <a:srgbClr val="FFFFAF"/>
          </a:solidFill>
          <a:ln w="34925">
            <a:solidFill>
              <a:srgbClr val="9966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3139" y="445301"/>
            <a:ext cx="755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Різдво в Європі…</a:t>
            </a:r>
            <a:endParaRPr lang="uk-UA" sz="36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04465" y="1331539"/>
            <a:ext cx="3683772" cy="2583683"/>
            <a:chOff x="1056234" y="4497365"/>
            <a:chExt cx="2967494" cy="20732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93659" y="4250781"/>
            <a:ext cx="2967494" cy="2073273"/>
            <a:chOff x="1056234" y="4497365"/>
            <a:chExt cx="2967494" cy="20732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99781" y="4209221"/>
            <a:ext cx="2967494" cy="2073273"/>
            <a:chOff x="1056234" y="4497365"/>
            <a:chExt cx="2967494" cy="2073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8" y="5512886"/>
            <a:ext cx="937425" cy="70306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13" y="1267477"/>
            <a:ext cx="3936000" cy="27906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13" y="1267477"/>
            <a:ext cx="4051450" cy="276589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02" y="4043952"/>
            <a:ext cx="4067328" cy="24130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113" y="4033376"/>
            <a:ext cx="3947124" cy="241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0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913140" y="1715998"/>
            <a:ext cx="3548013" cy="2342079"/>
            <a:chOff x="1056234" y="4497365"/>
            <a:chExt cx="2967494" cy="207327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633046" y="445301"/>
            <a:ext cx="7692864" cy="768084"/>
          </a:xfrm>
          <a:prstGeom prst="wedgeRoundRectCallout">
            <a:avLst>
              <a:gd name="adj1" fmla="val -4263"/>
              <a:gd name="adj2" fmla="val 83043"/>
              <a:gd name="adj3" fmla="val 16667"/>
            </a:avLst>
          </a:prstGeom>
          <a:solidFill>
            <a:srgbClr val="FFFFAF"/>
          </a:solidFill>
          <a:ln w="34925">
            <a:solidFill>
              <a:srgbClr val="99663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3139" y="445301"/>
            <a:ext cx="755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itchFamily="18" charset="0"/>
              </a:rPr>
              <a:t>Будні і свята…</a:t>
            </a:r>
            <a:endParaRPr lang="uk-UA" sz="3600" b="1" dirty="0" smtClean="0">
              <a:solidFill>
                <a:srgbClr val="FF000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004465" y="1331539"/>
            <a:ext cx="3683772" cy="2583683"/>
            <a:chOff x="1056234" y="4497365"/>
            <a:chExt cx="2967494" cy="2073273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93659" y="4250781"/>
            <a:ext cx="2967494" cy="2073273"/>
            <a:chOff x="1056234" y="4497365"/>
            <a:chExt cx="2967494" cy="207327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99781" y="4209221"/>
            <a:ext cx="2967494" cy="2073273"/>
            <a:chOff x="1056234" y="4497365"/>
            <a:chExt cx="2967494" cy="2073273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56234" y="4497365"/>
              <a:ext cx="2967494" cy="207327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505155" y="5271540"/>
              <a:ext cx="1833373" cy="5192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6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Фото </a:t>
              </a:r>
              <a:endParaRPr lang="ru-RU" sz="36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8" y="5512886"/>
            <a:ext cx="937425" cy="7030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95" y="1315616"/>
            <a:ext cx="3696799" cy="274246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615" y="1349365"/>
            <a:ext cx="3760622" cy="493312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94" y="3915222"/>
            <a:ext cx="4107295" cy="243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72862" y="788517"/>
            <a:ext cx="6330460" cy="5650524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41006" y="1445009"/>
            <a:ext cx="7794171" cy="3631763"/>
          </a:xfrm>
          <a:prstGeom prst="rect">
            <a:avLst/>
          </a:prstGeom>
          <a:noFill/>
          <a:effectLst>
            <a:glow rad="101600">
              <a:srgbClr val="FFFF00">
                <a:alpha val="60000"/>
              </a:srgbClr>
            </a:glow>
          </a:effectLst>
          <a:scene3d>
            <a:camera prst="isometricOffAxis1Righ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p3d extrusionH="57150">
              <a:bevelT w="82550" h="38100" prst="coolSlant"/>
            </a:sp3d>
          </a:bodyPr>
          <a:lstStyle/>
          <a:p>
            <a:pPr algn="ctr"/>
            <a:r>
              <a:rPr lang="uk-UA" sz="11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33C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6200000" rotWithShape="0">
                    <a:srgbClr val="00B0F0">
                      <a:alpha val="40000"/>
                    </a:srgbClr>
                  </a:outerShdw>
                </a:effectLst>
                <a:latin typeface="Country Western Swing Black" panose="02000000000000000000" pitchFamily="2" charset="0"/>
              </a:rPr>
              <a:t>Дякую</a:t>
            </a:r>
          </a:p>
          <a:p>
            <a:pPr algn="ctr"/>
            <a:r>
              <a:rPr lang="uk-UA" sz="11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33C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16200000" rotWithShape="0">
                    <a:srgbClr val="00B0F0">
                      <a:alpha val="40000"/>
                    </a:srgbClr>
                  </a:outerShdw>
                </a:effectLst>
                <a:latin typeface="Country Western Swing Black" panose="02000000000000000000" pitchFamily="2" charset="0"/>
              </a:rPr>
              <a:t>за увагу!</a:t>
            </a:r>
            <a:endParaRPr lang="ru-RU" sz="115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33CC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16200000" rotWithShape="0">
                  <a:srgbClr val="00B0F0">
                    <a:alpha val="40000"/>
                  </a:srgbClr>
                </a:outerShdw>
              </a:effectLst>
              <a:latin typeface="Country Western Swing Black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304" y="5131508"/>
            <a:ext cx="1743377" cy="130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4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34461" y="287215"/>
            <a:ext cx="8675077" cy="6283569"/>
          </a:xfrm>
          <a:prstGeom prst="roundRect">
            <a:avLst>
              <a:gd name="adj" fmla="val 12562"/>
            </a:avLst>
          </a:prstGeom>
          <a:solidFill>
            <a:srgbClr val="FFFFFF">
              <a:alpha val="83922"/>
            </a:srgbClr>
          </a:solid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41770" y="1675876"/>
            <a:ext cx="3083171" cy="4316409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18329" y="3464748"/>
            <a:ext cx="896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/>
              <a:t>    Ф</a:t>
            </a:r>
            <a:r>
              <a:rPr lang="uk-UA" b="1" dirty="0" smtClean="0">
                <a:solidFill>
                  <a:schemeClr val="tx1"/>
                </a:solidFill>
              </a:rPr>
              <a:t>ото</a:t>
            </a:r>
            <a:endParaRPr lang="ru-RU" b="1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40201" y="3793628"/>
            <a:ext cx="4139803" cy="232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166635" rIns="0" bIns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Любити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життя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цінувати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кожну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endParaRPr lang="ru-RU" sz="24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його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хвилину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у книгах </a:t>
            </a: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шукати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істину</a:t>
            </a: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у людях </a:t>
            </a:r>
            <a:r>
              <a:rPr lang="ru-RU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– </a:t>
            </a:r>
            <a:r>
              <a:rPr lang="ru-RU" sz="24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мудрість</a:t>
            </a:r>
            <a:endParaRPr lang="ru-RU" sz="24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13732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01" y="220414"/>
            <a:ext cx="4260045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971572">
            <a:off x="1160386" y="1516715"/>
            <a:ext cx="31773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 smtClean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Bookman Old Style" panose="02050604050505020204" pitchFamily="18" charset="0"/>
              </a:rPr>
              <a:t>Життєве </a:t>
            </a:r>
          </a:p>
          <a:p>
            <a:r>
              <a:rPr lang="uk-UA" sz="4800" dirty="0" smtClean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Bookman Old Style" panose="02050604050505020204" pitchFamily="18" charset="0"/>
              </a:rPr>
              <a:t>   кредо</a:t>
            </a:r>
            <a:endParaRPr lang="ru-RU" sz="4800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770" y="1528285"/>
            <a:ext cx="3178974" cy="446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770" y="1420285"/>
            <a:ext cx="3483000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4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34461" y="322963"/>
            <a:ext cx="8675077" cy="6283569"/>
          </a:xfrm>
          <a:prstGeom prst="roundRect">
            <a:avLst>
              <a:gd name="adj" fmla="val 12562"/>
            </a:avLst>
          </a:prstGeom>
          <a:solidFill>
            <a:srgbClr val="FFFFFF">
              <a:alpha val="83922"/>
            </a:srgbClr>
          </a:solid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75847" y="768178"/>
            <a:ext cx="3083171" cy="225135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374902" y="1632383"/>
            <a:ext cx="685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/>
              <a:t>Ф</a:t>
            </a:r>
            <a:r>
              <a:rPr lang="uk-UA" b="1" dirty="0" smtClean="0">
                <a:solidFill>
                  <a:schemeClr val="tx1"/>
                </a:solidFill>
              </a:rPr>
              <a:t>ото</a:t>
            </a:r>
            <a:endParaRPr lang="ru-RU" b="1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937846" y="3448003"/>
            <a:ext cx="7491047" cy="306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166635" rIns="0" bIns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Найважливіше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у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педагогічній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діяльності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–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це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гармонія</a:t>
            </a:r>
            <a:endParaRPr lang="ru-RU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у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стосунках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з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учнями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їх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батьками та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колегами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, </a:t>
            </a:r>
            <a:endParaRPr lang="ru-RU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постійний</a:t>
            </a: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творчий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пошук</a:t>
            </a:r>
            <a:endParaRPr lang="ru-RU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 </a:t>
            </a:r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і </a:t>
            </a:r>
            <a:r>
              <a:rPr lang="ru-RU" sz="2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charset="0"/>
              </a:rPr>
              <a:t>самовдосконалення</a:t>
            </a:r>
            <a:endParaRPr lang="ru-RU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13732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61" y="287215"/>
            <a:ext cx="4665785" cy="342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128661">
            <a:off x="582173" y="1621060"/>
            <a:ext cx="3906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Bookman Old Style" panose="02050604050505020204" pitchFamily="18" charset="0"/>
              </a:rPr>
              <a:t>Педагогічне </a:t>
            </a:r>
          </a:p>
          <a:p>
            <a:r>
              <a:rPr lang="uk-UA" sz="4000" dirty="0" smtClean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Bookman Old Style" panose="02050604050505020204" pitchFamily="18" charset="0"/>
              </a:rPr>
              <a:t>       кредо</a:t>
            </a:r>
            <a:endParaRPr lang="ru-RU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024" y="503049"/>
            <a:ext cx="4152123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0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34461" y="304799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AutoShape 9"/>
          <p:cNvSpPr txBox="1">
            <a:spLocks noChangeArrowheads="1"/>
          </p:cNvSpPr>
          <p:nvPr/>
        </p:nvSpPr>
        <p:spPr>
          <a:xfrm>
            <a:off x="152400" y="198289"/>
            <a:ext cx="8839200" cy="1306839"/>
          </a:xfrm>
          <a:prstGeom prst="roundRect">
            <a:avLst>
              <a:gd name="adj" fmla="val 24207"/>
            </a:avLst>
          </a:prstGeom>
          <a:pattFill prst="pct10">
            <a:fgClr>
              <a:srgbClr val="FFFF00"/>
            </a:fgClr>
            <a:bgClr>
              <a:schemeClr val="bg1"/>
            </a:bgClr>
          </a:pattFill>
          <a:ln w="63500" cap="flat" cmpd="sng" algn="ctr">
            <a:solidFill>
              <a:srgbClr val="F0EA00"/>
            </a:solidFill>
            <a:prstDash val="solid"/>
            <a:miter lim="800000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no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4000" b="1" i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2292" y="198289"/>
            <a:ext cx="64594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4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</a:rPr>
              <a:t>Методична проблема, </a:t>
            </a:r>
          </a:p>
          <a:p>
            <a:pPr algn="ctr">
              <a:defRPr/>
            </a:pPr>
            <a:r>
              <a:rPr lang="uk-UA" sz="4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itchFamily="18" charset="0"/>
              </a:rPr>
              <a:t>над якою працюю:</a:t>
            </a:r>
            <a:endParaRPr lang="ru-RU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031" y="2100667"/>
            <a:ext cx="82999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4000" b="1" dirty="0" smtClean="0">
              <a:ln w="0">
                <a:solidFill>
                  <a:srgbClr val="BDEEFF"/>
                </a:solidFill>
              </a:ln>
              <a:solidFill>
                <a:srgbClr val="0066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101600" sx="102000" sy="102000" algn="ctr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uk-UA" sz="4000" b="1" dirty="0" smtClean="0">
                <a:ln w="0">
                  <a:solidFill>
                    <a:srgbClr val="BDEEFF"/>
                  </a:solidFill>
                </a:ln>
                <a:solidFill>
                  <a:srgbClr val="0066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Рольові ігри як засіб </a:t>
            </a:r>
          </a:p>
          <a:p>
            <a:pPr algn="ctr"/>
            <a:r>
              <a:rPr lang="uk-UA" sz="4000" b="1" dirty="0" smtClean="0">
                <a:ln w="0">
                  <a:solidFill>
                    <a:srgbClr val="BDEEFF"/>
                  </a:solidFill>
                </a:ln>
                <a:solidFill>
                  <a:srgbClr val="0066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навчання іноземної мови</a:t>
            </a:r>
          </a:p>
          <a:p>
            <a:pPr algn="ctr"/>
            <a:r>
              <a:rPr lang="uk-UA" sz="4000" b="1" dirty="0" smtClean="0">
                <a:ln w="0">
                  <a:solidFill>
                    <a:srgbClr val="BDEEFF"/>
                  </a:solidFill>
                </a:ln>
                <a:solidFill>
                  <a:srgbClr val="0066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 на сучасному </a:t>
            </a:r>
            <a:r>
              <a:rPr lang="uk-UA" sz="4000" b="1" dirty="0" err="1" smtClean="0">
                <a:ln w="0">
                  <a:solidFill>
                    <a:srgbClr val="BDEEFF"/>
                  </a:solidFill>
                </a:ln>
                <a:solidFill>
                  <a:srgbClr val="0066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101600" sx="102000" sy="102000" algn="ctr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уроці</a:t>
            </a:r>
            <a:endParaRPr lang="uk-UA" sz="4000" b="1" dirty="0">
              <a:ln w="0">
                <a:solidFill>
                  <a:srgbClr val="BDEEFF"/>
                </a:solidFill>
              </a:ln>
              <a:solidFill>
                <a:srgbClr val="0066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101600" sx="102000" sy="102000" algn="ctr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707" y="5705409"/>
            <a:ext cx="1418492" cy="10638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5409"/>
            <a:ext cx="1418492" cy="10638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" y="304799"/>
            <a:ext cx="692017" cy="6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0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50314833"/>
              </p:ext>
            </p:extLst>
          </p:nvPr>
        </p:nvGraphicFramePr>
        <p:xfrm>
          <a:off x="164124" y="1121176"/>
          <a:ext cx="8792308" cy="3790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99846" y="233778"/>
            <a:ext cx="574430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uk-UA" sz="48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Мої педагогічні </a:t>
            </a:r>
          </a:p>
          <a:p>
            <a:pPr algn="ctr"/>
            <a:r>
              <a:rPr lang="uk-UA" sz="48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принципи:</a:t>
            </a:r>
            <a:r>
              <a:rPr lang="uk-UA" sz="44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endParaRPr lang="ru-RU" sz="4400" b="1" dirty="0">
              <a:ln w="22225">
                <a:solidFill>
                  <a:srgbClr val="752F0F"/>
                </a:solidFill>
                <a:prstDash val="solid"/>
              </a:ln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6386" name="Picture 2" descr="8 советов начинающим изучать немецкий после английского | Мел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43" y="4911970"/>
            <a:ext cx="2399041" cy="162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4432" y="4736123"/>
            <a:ext cx="2590799" cy="1803767"/>
          </a:xfrm>
          <a:prstGeom prst="rect">
            <a:avLst/>
          </a:prstGeom>
          <a:solidFill>
            <a:srgbClr val="FFFFAF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28895" y="5336110"/>
            <a:ext cx="974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Ф</a:t>
            </a:r>
            <a:r>
              <a:rPr lang="uk-UA" b="1" dirty="0" smtClean="0">
                <a:solidFill>
                  <a:schemeClr val="tx1"/>
                </a:solidFill>
              </a:rPr>
              <a:t>ото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4" y="3684040"/>
            <a:ext cx="384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7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34460" y="287215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AutoShape 2" descr="https://www.votpusk.ru/story/edit/foto/large/15831.jpg"/>
          <p:cNvSpPr>
            <a:spLocks noChangeAspect="1" noChangeArrowheads="1"/>
          </p:cNvSpPr>
          <p:nvPr/>
        </p:nvSpPr>
        <p:spPr bwMode="auto">
          <a:xfrm>
            <a:off x="882749" y="2577915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9222" y="442002"/>
            <a:ext cx="8345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Ставлю </a:t>
            </a:r>
            <a:r>
              <a:rPr lang="ru-RU" sz="1600" b="1" i="1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b="1" dirty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перед</a:t>
            </a:r>
            <a:r>
              <a:rPr lang="ru-RU" sz="1600" b="1" i="1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600" b="1" i="1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r>
              <a:rPr lang="ru-RU" sz="32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собою</a:t>
            </a:r>
            <a:r>
              <a:rPr lang="ru-RU" sz="1600" b="1" i="1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</a:t>
            </a:r>
            <a:r>
              <a:rPr lang="ru-RU" sz="32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такі</a:t>
            </a:r>
            <a:r>
              <a:rPr lang="ru-RU" sz="1600" b="1" i="1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</a:t>
            </a:r>
            <a:r>
              <a:rPr lang="ru-RU" sz="3200" b="1" dirty="0" smtClean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завдання:</a:t>
            </a:r>
            <a:endParaRPr lang="ru-RU" sz="1600" b="1" i="1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8555" y="1026777"/>
            <a:ext cx="8710245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Підвищити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результативність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у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навчанні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.</a:t>
            </a: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ru-RU" altLang="ru-RU" sz="1600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Диференціювати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роботу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учнів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під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час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виконання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</a:p>
          <a:p>
            <a:pPr lvl="0" defTabSz="457200" eaLnBrk="0" fontAlgn="base" hangingPunct="0">
              <a:spcAft>
                <a:spcPct val="0"/>
              </a:spcAft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  </a:t>
            </a: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тренувальних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вправ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.</a:t>
            </a: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ru-RU" altLang="ru-RU" sz="1600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uk-UA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Усвідомлення значущості отриманих знань.</a:t>
            </a: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uk-UA" altLang="ru-RU" sz="1600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Розвивати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вміння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працювати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над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розв’язуванням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важливих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endParaRPr lang="ru-RU" altLang="ru-RU" sz="1600" b="1" dirty="0" smtClean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defTabSz="457200" eaLnBrk="0" fontAlgn="base" hangingPunct="0">
              <a:spcAft>
                <a:spcPct val="0"/>
              </a:spcAft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  проблем 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як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самостійно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, так і в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групі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.</a:t>
            </a: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ru-RU" altLang="ru-RU" sz="1600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Формувати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вміння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робити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вибір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,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приймати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рішення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і нести </a:t>
            </a:r>
            <a:endParaRPr lang="ru-RU" altLang="ru-RU" sz="1600" b="1" dirty="0" smtClean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defTabSz="457200" eaLnBrk="0" fontAlgn="base" hangingPunct="0">
              <a:spcAft>
                <a:spcPct val="0"/>
              </a:spcAft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  </a:t>
            </a: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відповідальність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за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прийняте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рішення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.</a:t>
            </a: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ru-RU" altLang="ru-RU" sz="1600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indent="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Залучати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учнів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до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позакласної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та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позашкільної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, </a:t>
            </a:r>
            <a:endParaRPr lang="ru-RU" altLang="ru-RU" sz="1600" b="1" dirty="0" smtClean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defTabSz="457200" eaLnBrk="0" fontAlgn="base" hangingPunct="0">
              <a:spcAft>
                <a:spcPct val="0"/>
              </a:spcAft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  яка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сприяє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розвитку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в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учнів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творчості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endParaRPr lang="ru-RU" altLang="ru-RU" sz="1600" b="1" dirty="0" smtClean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defTabSz="457200" eaLnBrk="0" fontAlgn="base" hangingPunct="0">
              <a:spcAft>
                <a:spcPct val="0"/>
              </a:spcAft>
              <a:tabLst>
                <a:tab pos="539750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  (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олімпіади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,  </a:t>
            </a: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конкурси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,  участь 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 заходах </a:t>
            </a:r>
            <a:r>
              <a:rPr lang="ru-RU" altLang="ru-RU" sz="1600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тижня</a:t>
            </a:r>
            <a:r>
              <a:rPr lang="ru-RU" altLang="ru-RU" sz="1600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німецької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600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мови</a:t>
            </a:r>
            <a:r>
              <a:rPr lang="ru-RU" altLang="ru-RU" sz="1600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)</a:t>
            </a:r>
            <a:endParaRPr lang="en-US" altLang="ru-RU" sz="1600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lvl="0" defTabSz="457200" eaLnBrk="0" fontAlgn="base" hangingPunct="0">
              <a:lnSpc>
                <a:spcPct val="80000"/>
              </a:lnSpc>
              <a:spcAft>
                <a:spcPct val="0"/>
              </a:spcAft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en-US" altLang="ru-RU" sz="1600" b="1" dirty="0">
                <a:solidFill>
                  <a:srgbClr val="1F497D"/>
                </a:solidFill>
                <a:latin typeface="Arial Black" panose="020B0A04020102020204" pitchFamily="34" charset="0"/>
              </a:rPr>
              <a:t>    </a:t>
            </a:r>
            <a:r>
              <a:rPr lang="ru-RU" altLang="ru-RU" sz="1600" b="1" dirty="0">
                <a:solidFill>
                  <a:srgbClr val="1F497D"/>
                </a:solidFill>
                <a:latin typeface="Arial Black" panose="020B0A04020102020204" pitchFamily="34" charset="0"/>
              </a:rPr>
              <a:t>              </a:t>
            </a:r>
            <a:r>
              <a:rPr lang="en-US" altLang="ru-RU" sz="1600" b="1" dirty="0">
                <a:solidFill>
                  <a:srgbClr val="1F497D"/>
                </a:solidFill>
                <a:latin typeface="Arial Black" panose="020B0A04020102020204" pitchFamily="34" charset="0"/>
              </a:rPr>
              <a:t>  </a:t>
            </a:r>
            <a:endParaRPr lang="ru-RU" altLang="ru-RU" sz="1600" b="1" dirty="0">
              <a:solidFill>
                <a:sysClr val="windowText" lastClr="00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4907">
            <a:off x="6007405" y="5164864"/>
            <a:ext cx="3018405" cy="12375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91" y="5706542"/>
            <a:ext cx="988199" cy="74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8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32861" y="453970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762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AutoShape 2" descr="https://www.votpusk.ru/story/edit/foto/large/15831.jpg"/>
          <p:cNvSpPr>
            <a:spLocks noChangeAspect="1" noChangeArrowheads="1"/>
          </p:cNvSpPr>
          <p:nvPr/>
        </p:nvSpPr>
        <p:spPr bwMode="auto">
          <a:xfrm>
            <a:off x="882749" y="2577915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25683" y="4325345"/>
            <a:ext cx="3083171" cy="225135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524740" y="5081691"/>
            <a:ext cx="685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/>
              <a:t>Ф</a:t>
            </a:r>
            <a:r>
              <a:rPr lang="uk-UA" b="1" dirty="0" smtClean="0">
                <a:solidFill>
                  <a:schemeClr val="tx1"/>
                </a:solidFill>
              </a:rPr>
              <a:t>ото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82749" y="1287431"/>
            <a:ext cx="7367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lvl="0" indent="-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Розвиток</a:t>
            </a:r>
            <a:r>
              <a:rPr lang="ru-RU" altLang="ru-RU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школярів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зацікавленості</a:t>
            </a:r>
            <a:r>
              <a:rPr lang="ru-RU" altLang="ru-RU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до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вивчення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предмету. </a:t>
            </a:r>
            <a:endParaRPr lang="ru-RU" altLang="ru-RU" b="1" dirty="0" smtClean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marL="363538" lvl="0" indent="-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ru-RU" altLang="ru-RU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marL="363538" lvl="0" indent="-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Поліпшення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засвоєння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нового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матеріалу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,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оскільки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в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результаті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переваги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наочно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-образного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мислення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учні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краще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сприймають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інформацію</a:t>
            </a:r>
            <a:r>
              <a:rPr lang="ru-RU" altLang="ru-RU" b="1" dirty="0" smtClean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.</a:t>
            </a:r>
          </a:p>
          <a:p>
            <a:pPr marL="363538" lvl="0" indent="-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endParaRPr lang="ru-RU" altLang="ru-RU" b="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marL="363538" lvl="0" indent="-363538" defTabSz="457200" eaLnBrk="0" fontAlgn="base" hangingPunct="0">
              <a:spcAft>
                <a:spcPct val="0"/>
              </a:spcAft>
              <a:buFont typeface="Wingdings" panose="05000000000000000000" pitchFamily="2" charset="2"/>
              <a:buChar char="ü"/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Підвищення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пізнавальної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активності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b="1" dirty="0" err="1">
                <a:solidFill>
                  <a:sysClr val="windowText" lastClr="000000"/>
                </a:solidFill>
                <a:latin typeface="Arial Black" panose="020B0A04020102020204" pitchFamily="34" charset="0"/>
              </a:rPr>
              <a:t>дітей</a:t>
            </a:r>
            <a:r>
              <a:rPr lang="ru-RU" altLang="ru-RU" b="1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  <a:t> на уроці.</a:t>
            </a:r>
          </a:p>
        </p:txBody>
      </p:sp>
      <p:pic>
        <p:nvPicPr>
          <p:cNvPr id="11" name="Picture 4" descr="http://www.hallo.org.ua/wp-content/uploads/2019/09/school_hello_small_log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49" y="4140680"/>
            <a:ext cx="2610728" cy="237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4085" y="565230"/>
            <a:ext cx="6407523" cy="593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 eaLnBrk="0" fontAlgn="base" hangingPunct="0">
              <a:lnSpc>
                <a:spcPct val="80000"/>
              </a:lnSpc>
              <a:spcAft>
                <a:spcPct val="0"/>
              </a:spcAft>
              <a:tabLst>
                <a:tab pos="280988" algn="l"/>
                <a:tab pos="738188" algn="l"/>
                <a:tab pos="1195388" algn="l"/>
                <a:tab pos="1652588" algn="l"/>
                <a:tab pos="2109788" algn="l"/>
                <a:tab pos="2566988" algn="l"/>
                <a:tab pos="3024188" algn="l"/>
                <a:tab pos="3481388" algn="l"/>
                <a:tab pos="3938588" algn="l"/>
                <a:tab pos="4395788" algn="l"/>
                <a:tab pos="4852988" algn="l"/>
                <a:tab pos="5310188" algn="l"/>
                <a:tab pos="5767388" algn="l"/>
                <a:tab pos="6224588" algn="l"/>
                <a:tab pos="6681788" algn="l"/>
                <a:tab pos="7138988" algn="l"/>
                <a:tab pos="7596188" algn="l"/>
                <a:tab pos="8053388" algn="l"/>
                <a:tab pos="8510588" algn="l"/>
                <a:tab pos="8967788" algn="l"/>
                <a:tab pos="9424988" algn="l"/>
              </a:tabLst>
              <a:defRPr/>
            </a:pPr>
            <a:r>
              <a:rPr lang="ru-RU" altLang="ru-RU" sz="4000" b="1" dirty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Очікувані</a:t>
            </a:r>
            <a:r>
              <a:rPr lang="ru-RU" altLang="ru-RU" sz="3200" b="1" i="1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66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altLang="ru-RU" sz="4000" b="1" dirty="0" err="1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результати</a:t>
            </a:r>
            <a:r>
              <a:rPr lang="ru-RU" altLang="ru-RU" sz="4000" b="1" dirty="0">
                <a:ln w="22225">
                  <a:solidFill>
                    <a:srgbClr val="752F0F"/>
                  </a:solidFill>
                  <a:prstDash val="solid"/>
                </a:ln>
                <a:solidFill>
                  <a:srgbClr val="C00000"/>
                </a:solidFill>
                <a:latin typeface="Bookman Old Style" panose="02050604050505020204" pitchFamily="18" charset="0"/>
              </a:rPr>
              <a:t>:</a:t>
            </a:r>
            <a:endParaRPr lang="ru-RU" altLang="ru-RU" sz="3200" b="1" i="1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rgbClr val="0066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22" y="3595754"/>
            <a:ext cx="4645902" cy="29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7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34461" y="187568"/>
            <a:ext cx="8675077" cy="6283569"/>
          </a:xfrm>
          <a:prstGeom prst="roundRect">
            <a:avLst>
              <a:gd name="adj" fmla="val 12562"/>
            </a:avLst>
          </a:prstGeom>
          <a:pattFill prst="pct20">
            <a:fgClr>
              <a:srgbClr val="FFFF00"/>
            </a:fgClr>
            <a:bgClr>
              <a:schemeClr val="bg1"/>
            </a:bgClr>
          </a:patt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00761648"/>
              </p:ext>
            </p:extLst>
          </p:nvPr>
        </p:nvGraphicFramePr>
        <p:xfrm>
          <a:off x="551458" y="574432"/>
          <a:ext cx="8358080" cy="6926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95334777"/>
              </p:ext>
            </p:extLst>
          </p:nvPr>
        </p:nvGraphicFramePr>
        <p:xfrm>
          <a:off x="1160584" y="738556"/>
          <a:ext cx="4736123" cy="1477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651897" y="4219782"/>
            <a:ext cx="3083171" cy="2251355"/>
          </a:xfrm>
          <a:prstGeom prst="rect">
            <a:avLst/>
          </a:prstGeom>
          <a:solidFill>
            <a:srgbClr val="FDFED2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45445" y="5160793"/>
            <a:ext cx="685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/>
              <a:t>Ф</a:t>
            </a:r>
            <a:r>
              <a:rPr lang="uk-UA" b="1" dirty="0" smtClean="0">
                <a:solidFill>
                  <a:schemeClr val="tx1"/>
                </a:solidFill>
              </a:rPr>
              <a:t>ото</a:t>
            </a:r>
            <a:endParaRPr lang="ru-RU" b="1" dirty="0"/>
          </a:p>
        </p:txBody>
      </p:sp>
      <p:pic>
        <p:nvPicPr>
          <p:cNvPr id="7172" name="Picture 4" descr="Сайты для изучения немецкого языка с нуля до продвинутого"/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E4E9EC"/>
              </a:clrFrom>
              <a:clrTo>
                <a:srgbClr val="E4E9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t="6615" r="12457" b="3431"/>
          <a:stretch/>
        </p:blipFill>
        <p:spPr bwMode="auto">
          <a:xfrm>
            <a:off x="3428847" y="5093569"/>
            <a:ext cx="1836971" cy="126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815" y="4059137"/>
            <a:ext cx="3216000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4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793</Words>
  <Application>Microsoft Office PowerPoint</Application>
  <PresentationFormat>Екран (4:3)</PresentationFormat>
  <Paragraphs>238</Paragraphs>
  <Slides>25</Slides>
  <Notes>23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8" baseType="lpstr">
      <vt:lpstr>Arial</vt:lpstr>
      <vt:lpstr>Arial Black</vt:lpstr>
      <vt:lpstr>Bookman Old Style</vt:lpstr>
      <vt:lpstr>Calibri</vt:lpstr>
      <vt:lpstr>Calibri Light</vt:lpstr>
      <vt:lpstr>Comic Sans MS</vt:lpstr>
      <vt:lpstr>Country Western Swing Black</vt:lpstr>
      <vt:lpstr>Monotype Corsiva</vt:lpstr>
      <vt:lpstr>Times New Roman</vt:lpstr>
      <vt:lpstr>Trebuchet MS</vt:lpstr>
      <vt:lpstr>Wingdings</vt:lpstr>
      <vt:lpstr>Wingdings 3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Badenko</dc:creator>
  <cp:lastModifiedBy>RePack by Diakov</cp:lastModifiedBy>
  <cp:revision>59</cp:revision>
  <dcterms:created xsi:type="dcterms:W3CDTF">2022-02-06T20:40:20Z</dcterms:created>
  <dcterms:modified xsi:type="dcterms:W3CDTF">2022-10-27T09:29:51Z</dcterms:modified>
</cp:coreProperties>
</file>